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1"/>
  </p:notesMasterIdLst>
  <p:handoutMasterIdLst>
    <p:handoutMasterId r:id="rId52"/>
  </p:handoutMasterIdLst>
  <p:sldIdLst>
    <p:sldId id="258" r:id="rId2"/>
    <p:sldId id="259" r:id="rId3"/>
    <p:sldId id="308" r:id="rId4"/>
    <p:sldId id="310" r:id="rId5"/>
    <p:sldId id="361" r:id="rId6"/>
    <p:sldId id="312" r:id="rId7"/>
    <p:sldId id="313" r:id="rId8"/>
    <p:sldId id="311" r:id="rId9"/>
    <p:sldId id="315" r:id="rId10"/>
    <p:sldId id="314" r:id="rId11"/>
    <p:sldId id="317" r:id="rId12"/>
    <p:sldId id="332" r:id="rId13"/>
    <p:sldId id="318" r:id="rId14"/>
    <p:sldId id="324" r:id="rId15"/>
    <p:sldId id="321" r:id="rId16"/>
    <p:sldId id="325" r:id="rId17"/>
    <p:sldId id="327" r:id="rId18"/>
    <p:sldId id="320" r:id="rId19"/>
    <p:sldId id="322" r:id="rId20"/>
    <p:sldId id="334" r:id="rId21"/>
    <p:sldId id="323" r:id="rId22"/>
    <p:sldId id="328" r:id="rId23"/>
    <p:sldId id="336" r:id="rId24"/>
    <p:sldId id="338" r:id="rId25"/>
    <p:sldId id="335" r:id="rId26"/>
    <p:sldId id="340" r:id="rId27"/>
    <p:sldId id="331" r:id="rId28"/>
    <p:sldId id="342" r:id="rId29"/>
    <p:sldId id="343" r:id="rId30"/>
    <p:sldId id="365" r:id="rId31"/>
    <p:sldId id="341" r:id="rId32"/>
    <p:sldId id="346" r:id="rId33"/>
    <p:sldId id="349" r:id="rId34"/>
    <p:sldId id="347" r:id="rId35"/>
    <p:sldId id="350" r:id="rId36"/>
    <p:sldId id="362" r:id="rId37"/>
    <p:sldId id="351" r:id="rId38"/>
    <p:sldId id="353" r:id="rId39"/>
    <p:sldId id="354" r:id="rId40"/>
    <p:sldId id="363" r:id="rId41"/>
    <p:sldId id="364" r:id="rId42"/>
    <p:sldId id="366" r:id="rId43"/>
    <p:sldId id="357" r:id="rId44"/>
    <p:sldId id="337" r:id="rId45"/>
    <p:sldId id="360" r:id="rId46"/>
    <p:sldId id="358" r:id="rId47"/>
    <p:sldId id="359" r:id="rId48"/>
    <p:sldId id="345" r:id="rId49"/>
    <p:sldId id="302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Dosis" panose="020B0604020202020204" charset="0"/>
      <p:regular r:id="rId57"/>
      <p:bold r:id="rId58"/>
    </p:embeddedFont>
    <p:embeddedFont>
      <p:font typeface="Open Sans" panose="020B0604020202020204" charset="0"/>
      <p:regular r:id="rId59"/>
      <p:bold r:id="rId60"/>
      <p:italic r:id="rId61"/>
      <p:boldItalic r:id="rId62"/>
    </p:embeddedFont>
    <p:embeddedFont>
      <p:font typeface="Sanskrit Text" panose="02020503050405020304" pitchFamily="18" charset="0"/>
      <p:regular r:id="rId63"/>
    </p:embeddedFont>
    <p:embeddedFont>
      <p:font typeface="Verdana" panose="020B060403050404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1C5"/>
    <a:srgbClr val="660000"/>
    <a:srgbClr val="A86D6F"/>
    <a:srgbClr val="003856"/>
    <a:srgbClr val="532E1B"/>
    <a:srgbClr val="95871E"/>
    <a:srgbClr val="D4D84A"/>
    <a:srgbClr val="1B1923"/>
    <a:srgbClr val="A77E65"/>
    <a:srgbClr val="00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9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4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8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72280-6659-4E8C-86B5-C5C8BA5DB4A2}" type="doc">
      <dgm:prSet loTypeId="urn:microsoft.com/office/officeart/2008/layout/AlternatingHexagons" loCatId="list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2642FC20-B1C5-4977-B77F-AA0D13A55D03}">
      <dgm:prSet phldrT="[Text]"/>
      <dgm:spPr/>
      <dgm:t>
        <a:bodyPr/>
        <a:lstStyle/>
        <a:p>
          <a:endParaRPr lang="en-GB" dirty="0"/>
        </a:p>
      </dgm:t>
    </dgm:pt>
    <dgm:pt modelId="{53C82F62-EAF4-4CE4-8977-9756EC70D7B4}" type="parTrans" cxnId="{F8DAF73E-D756-420F-A604-98E7C3779C9C}">
      <dgm:prSet/>
      <dgm:spPr/>
      <dgm:t>
        <a:bodyPr/>
        <a:lstStyle/>
        <a:p>
          <a:endParaRPr lang="en-GB"/>
        </a:p>
      </dgm:t>
    </dgm:pt>
    <dgm:pt modelId="{B72053AB-9057-4132-BC23-59CF0E2BBD3E}" type="sibTrans" cxnId="{F8DAF73E-D756-420F-A604-98E7C3779C9C}">
      <dgm:prSet/>
      <dgm:spPr/>
      <dgm:t>
        <a:bodyPr/>
        <a:lstStyle/>
        <a:p>
          <a:endParaRPr lang="en-GB"/>
        </a:p>
      </dgm:t>
    </dgm:pt>
    <dgm:pt modelId="{063FD181-638B-4F19-B6CA-8501CFEBD2B7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CA0E083F-6F90-4A79-A0B1-B812B84E11DD}" type="parTrans" cxnId="{73090F66-8B72-4492-90AA-37E5183E8AE6}">
      <dgm:prSet/>
      <dgm:spPr/>
      <dgm:t>
        <a:bodyPr/>
        <a:lstStyle/>
        <a:p>
          <a:endParaRPr lang="en-GB"/>
        </a:p>
      </dgm:t>
    </dgm:pt>
    <dgm:pt modelId="{CCA763BD-47F5-4602-B355-AE0DC05B64D5}" type="sibTrans" cxnId="{73090F66-8B72-4492-90AA-37E5183E8AE6}">
      <dgm:prSet/>
      <dgm:spPr/>
      <dgm:t>
        <a:bodyPr/>
        <a:lstStyle/>
        <a:p>
          <a:endParaRPr lang="en-GB"/>
        </a:p>
      </dgm:t>
    </dgm:pt>
    <dgm:pt modelId="{24BE061A-593F-4F15-B56B-46D3895F12DF}">
      <dgm:prSet phldrT="[Text]"/>
      <dgm:spPr/>
      <dgm:t>
        <a:bodyPr/>
        <a:lstStyle/>
        <a:p>
          <a:endParaRPr lang="en-GB" dirty="0"/>
        </a:p>
      </dgm:t>
    </dgm:pt>
    <dgm:pt modelId="{96DDCEDB-70E7-4144-A6D4-18FCB1CB0283}" type="parTrans" cxnId="{7ED263CB-0791-4C6E-ADA4-EF1A788403A3}">
      <dgm:prSet/>
      <dgm:spPr/>
      <dgm:t>
        <a:bodyPr/>
        <a:lstStyle/>
        <a:p>
          <a:endParaRPr lang="en-GB"/>
        </a:p>
      </dgm:t>
    </dgm:pt>
    <dgm:pt modelId="{91FDD6F4-AB27-432A-AB4F-992481F21F1A}" type="sibTrans" cxnId="{7ED263CB-0791-4C6E-ADA4-EF1A788403A3}">
      <dgm:prSet/>
      <dgm:spPr/>
      <dgm:t>
        <a:bodyPr/>
        <a:lstStyle/>
        <a:p>
          <a:endParaRPr lang="en-GB"/>
        </a:p>
      </dgm:t>
    </dgm:pt>
    <dgm:pt modelId="{E30C9766-8FC8-461B-8E37-B554D7D14CB5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F954FF0E-5467-4098-8904-1C364D65414B}" type="parTrans" cxnId="{C54F8C1F-5C78-46F6-89AF-49D20921091A}">
      <dgm:prSet/>
      <dgm:spPr/>
      <dgm:t>
        <a:bodyPr/>
        <a:lstStyle/>
        <a:p>
          <a:endParaRPr lang="en-GB"/>
        </a:p>
      </dgm:t>
    </dgm:pt>
    <dgm:pt modelId="{15149610-1F56-4DB7-9D10-3F96DABAC0EF}" type="sibTrans" cxnId="{C54F8C1F-5C78-46F6-89AF-49D20921091A}">
      <dgm:prSet/>
      <dgm:spPr/>
      <dgm:t>
        <a:bodyPr/>
        <a:lstStyle/>
        <a:p>
          <a:endParaRPr lang="en-GB"/>
        </a:p>
      </dgm:t>
    </dgm:pt>
    <dgm:pt modelId="{0B755707-FC48-43B7-8606-6C0422139BD8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13D54A6A-0DC7-4577-89AF-70A666E247C7}" type="parTrans" cxnId="{747E4F33-EDE2-48D4-B3C2-3166796EE9EF}">
      <dgm:prSet/>
      <dgm:spPr/>
      <dgm:t>
        <a:bodyPr/>
        <a:lstStyle/>
        <a:p>
          <a:endParaRPr lang="en-GB"/>
        </a:p>
      </dgm:t>
    </dgm:pt>
    <dgm:pt modelId="{DFDDDCF0-A08F-4613-82EF-F137BDD0F64B}" type="sibTrans" cxnId="{747E4F33-EDE2-48D4-B3C2-3166796EE9EF}">
      <dgm:prSet/>
      <dgm:spPr/>
      <dgm:t>
        <a:bodyPr/>
        <a:lstStyle/>
        <a:p>
          <a:endParaRPr lang="en-GB"/>
        </a:p>
      </dgm:t>
    </dgm:pt>
    <dgm:pt modelId="{4AD072D3-AD2F-4DFA-A6B5-297D7F867E9D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2BDD80D0-92CF-4611-A145-3D020FCA6390}" type="parTrans" cxnId="{FA566303-17C4-4383-8982-CF27F9FA0084}">
      <dgm:prSet/>
      <dgm:spPr/>
      <dgm:t>
        <a:bodyPr/>
        <a:lstStyle/>
        <a:p>
          <a:endParaRPr lang="en-GB"/>
        </a:p>
      </dgm:t>
    </dgm:pt>
    <dgm:pt modelId="{6EDCBBBC-91A7-4ACE-ACB4-7D3953C553A6}" type="sibTrans" cxnId="{FA566303-17C4-4383-8982-CF27F9FA0084}">
      <dgm:prSet/>
      <dgm:spPr/>
      <dgm:t>
        <a:bodyPr/>
        <a:lstStyle/>
        <a:p>
          <a:endParaRPr lang="en-GB"/>
        </a:p>
      </dgm:t>
    </dgm:pt>
    <dgm:pt modelId="{86023382-6450-4438-BD8A-B04588B727A1}" type="pres">
      <dgm:prSet presAssocID="{EB772280-6659-4E8C-86B5-C5C8BA5DB4A2}" presName="Name0" presStyleCnt="0">
        <dgm:presLayoutVars>
          <dgm:chMax/>
          <dgm:chPref/>
          <dgm:dir/>
          <dgm:animLvl val="lvl"/>
        </dgm:presLayoutVars>
      </dgm:prSet>
      <dgm:spPr/>
    </dgm:pt>
    <dgm:pt modelId="{3A9066DF-33DC-4D36-9FA0-7F5C807FF8B8}" type="pres">
      <dgm:prSet presAssocID="{2642FC20-B1C5-4977-B77F-AA0D13A55D03}" presName="composite" presStyleCnt="0"/>
      <dgm:spPr/>
    </dgm:pt>
    <dgm:pt modelId="{4BA81091-B454-43A2-A7D1-511B37B85CA4}" type="pres">
      <dgm:prSet presAssocID="{2642FC20-B1C5-4977-B77F-AA0D13A55D03}" presName="Parent1" presStyleLbl="node1" presStyleIdx="0" presStyleCnt="6" custLinFactX="-92248" custLinFactNeighborX="-100000" custLinFactNeighborY="68424">
        <dgm:presLayoutVars>
          <dgm:chMax val="1"/>
          <dgm:chPref val="1"/>
          <dgm:bulletEnabled val="1"/>
        </dgm:presLayoutVars>
      </dgm:prSet>
      <dgm:spPr/>
    </dgm:pt>
    <dgm:pt modelId="{CE0DBA5D-E65E-4711-818A-9A2F21E6AED4}" type="pres">
      <dgm:prSet presAssocID="{2642FC20-B1C5-4977-B77F-AA0D13A55D0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94643E8-1E30-416A-B5F7-2B58A82AD94D}" type="pres">
      <dgm:prSet presAssocID="{2642FC20-B1C5-4977-B77F-AA0D13A55D03}" presName="BalanceSpacing" presStyleCnt="0"/>
      <dgm:spPr/>
    </dgm:pt>
    <dgm:pt modelId="{AFF0B311-CE32-436C-9A88-8808D849447F}" type="pres">
      <dgm:prSet presAssocID="{2642FC20-B1C5-4977-B77F-AA0D13A55D03}" presName="BalanceSpacing1" presStyleCnt="0"/>
      <dgm:spPr/>
    </dgm:pt>
    <dgm:pt modelId="{EEDB7194-8474-431C-8177-50BB6DFB119B}" type="pres">
      <dgm:prSet presAssocID="{B72053AB-9057-4132-BC23-59CF0E2BBD3E}" presName="Accent1Text" presStyleLbl="node1" presStyleIdx="1" presStyleCnt="6"/>
      <dgm:spPr/>
    </dgm:pt>
    <dgm:pt modelId="{408A88CA-B47D-469E-A5A2-5804B4A6003B}" type="pres">
      <dgm:prSet presAssocID="{B72053AB-9057-4132-BC23-59CF0E2BBD3E}" presName="spaceBetweenRectangles" presStyleCnt="0"/>
      <dgm:spPr/>
    </dgm:pt>
    <dgm:pt modelId="{0DBA858D-BB85-446F-85CE-4B1551570792}" type="pres">
      <dgm:prSet presAssocID="{24BE061A-593F-4F15-B56B-46D3895F12DF}" presName="composite" presStyleCnt="0"/>
      <dgm:spPr/>
    </dgm:pt>
    <dgm:pt modelId="{C119AF19-52EC-43F8-9250-7A5F34EA1646}" type="pres">
      <dgm:prSet presAssocID="{24BE061A-593F-4F15-B56B-46D3895F12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8CE2236E-9355-41DC-9000-6CC27ECB87B8}" type="pres">
      <dgm:prSet presAssocID="{24BE061A-593F-4F15-B56B-46D3895F12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7C2770E-0AF9-4149-89CE-ABAF11905D9C}" type="pres">
      <dgm:prSet presAssocID="{24BE061A-593F-4F15-B56B-46D3895F12DF}" presName="BalanceSpacing" presStyleCnt="0"/>
      <dgm:spPr/>
    </dgm:pt>
    <dgm:pt modelId="{3DB864A2-8F7E-4956-A821-5801FF932DF7}" type="pres">
      <dgm:prSet presAssocID="{24BE061A-593F-4F15-B56B-46D3895F12DF}" presName="BalanceSpacing1" presStyleCnt="0"/>
      <dgm:spPr/>
    </dgm:pt>
    <dgm:pt modelId="{66BD65A8-3EFE-445F-B891-4C21E7FFF44D}" type="pres">
      <dgm:prSet presAssocID="{91FDD6F4-AB27-432A-AB4F-992481F21F1A}" presName="Accent1Text" presStyleLbl="node1" presStyleIdx="3" presStyleCnt="6" custLinFactNeighborX="-4997" custLinFactNeighborY="-80983"/>
      <dgm:spPr/>
    </dgm:pt>
    <dgm:pt modelId="{53068795-6201-482C-9197-1368877A75CD}" type="pres">
      <dgm:prSet presAssocID="{91FDD6F4-AB27-432A-AB4F-992481F21F1A}" presName="spaceBetweenRectangles" presStyleCnt="0"/>
      <dgm:spPr/>
    </dgm:pt>
    <dgm:pt modelId="{6BD0B3FB-F59B-4B7B-B7C2-5292B6327C24}" type="pres">
      <dgm:prSet presAssocID="{0B755707-FC48-43B7-8606-6C0422139BD8}" presName="composite" presStyleCnt="0"/>
      <dgm:spPr/>
    </dgm:pt>
    <dgm:pt modelId="{880B0388-D4B1-4E6F-9D15-75E628AC9E25}" type="pres">
      <dgm:prSet presAssocID="{0B755707-FC48-43B7-8606-6C0422139BD8}" presName="Parent1" presStyleLbl="node1" presStyleIdx="4" presStyleCnt="6" custLinFactNeighborX="48796" custLinFactNeighborY="-43806">
        <dgm:presLayoutVars>
          <dgm:chMax val="1"/>
          <dgm:chPref val="1"/>
          <dgm:bulletEnabled val="1"/>
        </dgm:presLayoutVars>
      </dgm:prSet>
      <dgm:spPr/>
    </dgm:pt>
    <dgm:pt modelId="{AA42DFCF-C8F0-41E4-AB10-2118F3F6ED6E}" type="pres">
      <dgm:prSet presAssocID="{0B755707-FC48-43B7-8606-6C0422139BD8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AEA48DE-D75B-4D18-ACE5-27D1213B7F7C}" type="pres">
      <dgm:prSet presAssocID="{0B755707-FC48-43B7-8606-6C0422139BD8}" presName="BalanceSpacing" presStyleCnt="0"/>
      <dgm:spPr/>
    </dgm:pt>
    <dgm:pt modelId="{FC37D87F-854E-4D20-8076-F0B73B2E16B6}" type="pres">
      <dgm:prSet presAssocID="{0B755707-FC48-43B7-8606-6C0422139BD8}" presName="BalanceSpacing1" presStyleCnt="0"/>
      <dgm:spPr/>
    </dgm:pt>
    <dgm:pt modelId="{23F521DA-A7FA-431A-819A-D00A83F99F43}" type="pres">
      <dgm:prSet presAssocID="{DFDDDCF0-A08F-4613-82EF-F137BDD0F64B}" presName="Accent1Text" presStyleLbl="node1" presStyleIdx="5" presStyleCnt="6"/>
      <dgm:spPr/>
    </dgm:pt>
  </dgm:ptLst>
  <dgm:cxnLst>
    <dgm:cxn modelId="{FA566303-17C4-4383-8982-CF27F9FA0084}" srcId="{0B755707-FC48-43B7-8606-6C0422139BD8}" destId="{4AD072D3-AD2F-4DFA-A6B5-297D7F867E9D}" srcOrd="0" destOrd="0" parTransId="{2BDD80D0-92CF-4611-A145-3D020FCA6390}" sibTransId="{6EDCBBBC-91A7-4ACE-ACB4-7D3953C553A6}"/>
    <dgm:cxn modelId="{C54F8C1F-5C78-46F6-89AF-49D20921091A}" srcId="{24BE061A-593F-4F15-B56B-46D3895F12DF}" destId="{E30C9766-8FC8-461B-8E37-B554D7D14CB5}" srcOrd="0" destOrd="0" parTransId="{F954FF0E-5467-4098-8904-1C364D65414B}" sibTransId="{15149610-1F56-4DB7-9D10-3F96DABAC0EF}"/>
    <dgm:cxn modelId="{935AFD27-6B22-448D-87BF-615BD607B8FB}" type="presOf" srcId="{DFDDDCF0-A08F-4613-82EF-F137BDD0F64B}" destId="{23F521DA-A7FA-431A-819A-D00A83F99F43}" srcOrd="0" destOrd="0" presId="urn:microsoft.com/office/officeart/2008/layout/AlternatingHexagons"/>
    <dgm:cxn modelId="{6FEED42B-DA6E-415A-B96F-681122648EB0}" type="presOf" srcId="{E30C9766-8FC8-461B-8E37-B554D7D14CB5}" destId="{8CE2236E-9355-41DC-9000-6CC27ECB87B8}" srcOrd="0" destOrd="0" presId="urn:microsoft.com/office/officeart/2008/layout/AlternatingHexagons"/>
    <dgm:cxn modelId="{747E4F33-EDE2-48D4-B3C2-3166796EE9EF}" srcId="{EB772280-6659-4E8C-86B5-C5C8BA5DB4A2}" destId="{0B755707-FC48-43B7-8606-6C0422139BD8}" srcOrd="2" destOrd="0" parTransId="{13D54A6A-0DC7-4577-89AF-70A666E247C7}" sibTransId="{DFDDDCF0-A08F-4613-82EF-F137BDD0F64B}"/>
    <dgm:cxn modelId="{F8DAF73E-D756-420F-A604-98E7C3779C9C}" srcId="{EB772280-6659-4E8C-86B5-C5C8BA5DB4A2}" destId="{2642FC20-B1C5-4977-B77F-AA0D13A55D03}" srcOrd="0" destOrd="0" parTransId="{53C82F62-EAF4-4CE4-8977-9756EC70D7B4}" sibTransId="{B72053AB-9057-4132-BC23-59CF0E2BBD3E}"/>
    <dgm:cxn modelId="{73090F66-8B72-4492-90AA-37E5183E8AE6}" srcId="{2642FC20-B1C5-4977-B77F-AA0D13A55D03}" destId="{063FD181-638B-4F19-B6CA-8501CFEBD2B7}" srcOrd="0" destOrd="0" parTransId="{CA0E083F-6F90-4A79-A0B1-B812B84E11DD}" sibTransId="{CCA763BD-47F5-4602-B355-AE0DC05B64D5}"/>
    <dgm:cxn modelId="{B4F27D6E-2600-4466-BB9B-9E8F43DD7E26}" type="presOf" srcId="{063FD181-638B-4F19-B6CA-8501CFEBD2B7}" destId="{CE0DBA5D-E65E-4711-818A-9A2F21E6AED4}" srcOrd="0" destOrd="0" presId="urn:microsoft.com/office/officeart/2008/layout/AlternatingHexagons"/>
    <dgm:cxn modelId="{9AF43A79-7CF1-4A60-A31F-68E675B8F9C2}" type="presOf" srcId="{2642FC20-B1C5-4977-B77F-AA0D13A55D03}" destId="{4BA81091-B454-43A2-A7D1-511B37B85CA4}" srcOrd="0" destOrd="0" presId="urn:microsoft.com/office/officeart/2008/layout/AlternatingHexagons"/>
    <dgm:cxn modelId="{5A5FDC7C-BF6C-40F4-B5F8-1232B6B221F8}" type="presOf" srcId="{4AD072D3-AD2F-4DFA-A6B5-297D7F867E9D}" destId="{AA42DFCF-C8F0-41E4-AB10-2118F3F6ED6E}" srcOrd="0" destOrd="0" presId="urn:microsoft.com/office/officeart/2008/layout/AlternatingHexagons"/>
    <dgm:cxn modelId="{4F691B8A-1332-4FA2-8E07-19894BEBD7B6}" type="presOf" srcId="{EB772280-6659-4E8C-86B5-C5C8BA5DB4A2}" destId="{86023382-6450-4438-BD8A-B04588B727A1}" srcOrd="0" destOrd="0" presId="urn:microsoft.com/office/officeart/2008/layout/AlternatingHexagons"/>
    <dgm:cxn modelId="{129DFB9A-A016-4B35-A7A3-1A9C4BD356E3}" type="presOf" srcId="{0B755707-FC48-43B7-8606-6C0422139BD8}" destId="{880B0388-D4B1-4E6F-9D15-75E628AC9E25}" srcOrd="0" destOrd="0" presId="urn:microsoft.com/office/officeart/2008/layout/AlternatingHexagons"/>
    <dgm:cxn modelId="{A35DAF9D-A51B-4C9D-A671-49ECB4D85DC5}" type="presOf" srcId="{24BE061A-593F-4F15-B56B-46D3895F12DF}" destId="{C119AF19-52EC-43F8-9250-7A5F34EA1646}" srcOrd="0" destOrd="0" presId="urn:microsoft.com/office/officeart/2008/layout/AlternatingHexagons"/>
    <dgm:cxn modelId="{292EB7A9-A705-4733-8B8B-D2C9141CB2FD}" type="presOf" srcId="{B72053AB-9057-4132-BC23-59CF0E2BBD3E}" destId="{EEDB7194-8474-431C-8177-50BB6DFB119B}" srcOrd="0" destOrd="0" presId="urn:microsoft.com/office/officeart/2008/layout/AlternatingHexagons"/>
    <dgm:cxn modelId="{7ED263CB-0791-4C6E-ADA4-EF1A788403A3}" srcId="{EB772280-6659-4E8C-86B5-C5C8BA5DB4A2}" destId="{24BE061A-593F-4F15-B56B-46D3895F12DF}" srcOrd="1" destOrd="0" parTransId="{96DDCEDB-70E7-4144-A6D4-18FCB1CB0283}" sibTransId="{91FDD6F4-AB27-432A-AB4F-992481F21F1A}"/>
    <dgm:cxn modelId="{ED5AADE5-744A-406B-951E-D1041F265D33}" type="presOf" srcId="{91FDD6F4-AB27-432A-AB4F-992481F21F1A}" destId="{66BD65A8-3EFE-445F-B891-4C21E7FFF44D}" srcOrd="0" destOrd="0" presId="urn:microsoft.com/office/officeart/2008/layout/AlternatingHexagons"/>
    <dgm:cxn modelId="{B9752E06-5C4E-4411-8E07-6BF5B6DE7ABB}" type="presParOf" srcId="{86023382-6450-4438-BD8A-B04588B727A1}" destId="{3A9066DF-33DC-4D36-9FA0-7F5C807FF8B8}" srcOrd="0" destOrd="0" presId="urn:microsoft.com/office/officeart/2008/layout/AlternatingHexagons"/>
    <dgm:cxn modelId="{643AB9E0-9E00-4A27-933A-EA7D14BD277D}" type="presParOf" srcId="{3A9066DF-33DC-4D36-9FA0-7F5C807FF8B8}" destId="{4BA81091-B454-43A2-A7D1-511B37B85CA4}" srcOrd="0" destOrd="0" presId="urn:microsoft.com/office/officeart/2008/layout/AlternatingHexagons"/>
    <dgm:cxn modelId="{5A037D98-D6C8-4BB6-B2BA-7F3377C4BEDB}" type="presParOf" srcId="{3A9066DF-33DC-4D36-9FA0-7F5C807FF8B8}" destId="{CE0DBA5D-E65E-4711-818A-9A2F21E6AED4}" srcOrd="1" destOrd="0" presId="urn:microsoft.com/office/officeart/2008/layout/AlternatingHexagons"/>
    <dgm:cxn modelId="{4B636529-F46D-4EAF-9343-C2C5B525665E}" type="presParOf" srcId="{3A9066DF-33DC-4D36-9FA0-7F5C807FF8B8}" destId="{194643E8-1E30-416A-B5F7-2B58A82AD94D}" srcOrd="2" destOrd="0" presId="urn:microsoft.com/office/officeart/2008/layout/AlternatingHexagons"/>
    <dgm:cxn modelId="{17D51871-CE53-4147-8EF6-3D4358A5A21D}" type="presParOf" srcId="{3A9066DF-33DC-4D36-9FA0-7F5C807FF8B8}" destId="{AFF0B311-CE32-436C-9A88-8808D849447F}" srcOrd="3" destOrd="0" presId="urn:microsoft.com/office/officeart/2008/layout/AlternatingHexagons"/>
    <dgm:cxn modelId="{E78261E6-175D-4A4E-9139-D0D2A1EB4D73}" type="presParOf" srcId="{3A9066DF-33DC-4D36-9FA0-7F5C807FF8B8}" destId="{EEDB7194-8474-431C-8177-50BB6DFB119B}" srcOrd="4" destOrd="0" presId="urn:microsoft.com/office/officeart/2008/layout/AlternatingHexagons"/>
    <dgm:cxn modelId="{AC0F3BBE-17EA-43C3-A126-B1F3545F48F4}" type="presParOf" srcId="{86023382-6450-4438-BD8A-B04588B727A1}" destId="{408A88CA-B47D-469E-A5A2-5804B4A6003B}" srcOrd="1" destOrd="0" presId="urn:microsoft.com/office/officeart/2008/layout/AlternatingHexagons"/>
    <dgm:cxn modelId="{5BCCBD44-54E3-4D4B-A206-1F18F82ED200}" type="presParOf" srcId="{86023382-6450-4438-BD8A-B04588B727A1}" destId="{0DBA858D-BB85-446F-85CE-4B1551570792}" srcOrd="2" destOrd="0" presId="urn:microsoft.com/office/officeart/2008/layout/AlternatingHexagons"/>
    <dgm:cxn modelId="{07DDF530-308C-40BA-92F3-DACD1136B34A}" type="presParOf" srcId="{0DBA858D-BB85-446F-85CE-4B1551570792}" destId="{C119AF19-52EC-43F8-9250-7A5F34EA1646}" srcOrd="0" destOrd="0" presId="urn:microsoft.com/office/officeart/2008/layout/AlternatingHexagons"/>
    <dgm:cxn modelId="{72EAD79A-532A-4B96-AD3E-27A3E1A8494E}" type="presParOf" srcId="{0DBA858D-BB85-446F-85CE-4B1551570792}" destId="{8CE2236E-9355-41DC-9000-6CC27ECB87B8}" srcOrd="1" destOrd="0" presId="urn:microsoft.com/office/officeart/2008/layout/AlternatingHexagons"/>
    <dgm:cxn modelId="{FCB908E4-4C0C-4C62-9A72-59FDBCDDCB0D}" type="presParOf" srcId="{0DBA858D-BB85-446F-85CE-4B1551570792}" destId="{87C2770E-0AF9-4149-89CE-ABAF11905D9C}" srcOrd="2" destOrd="0" presId="urn:microsoft.com/office/officeart/2008/layout/AlternatingHexagons"/>
    <dgm:cxn modelId="{5C45063F-5138-4972-8D02-731A1BEE9D95}" type="presParOf" srcId="{0DBA858D-BB85-446F-85CE-4B1551570792}" destId="{3DB864A2-8F7E-4956-A821-5801FF932DF7}" srcOrd="3" destOrd="0" presId="urn:microsoft.com/office/officeart/2008/layout/AlternatingHexagons"/>
    <dgm:cxn modelId="{4B69B2CF-87A1-420A-A307-F7D753CF091B}" type="presParOf" srcId="{0DBA858D-BB85-446F-85CE-4B1551570792}" destId="{66BD65A8-3EFE-445F-B891-4C21E7FFF44D}" srcOrd="4" destOrd="0" presId="urn:microsoft.com/office/officeart/2008/layout/AlternatingHexagons"/>
    <dgm:cxn modelId="{16D7942E-CBCF-4954-933E-79EA10EA9687}" type="presParOf" srcId="{86023382-6450-4438-BD8A-B04588B727A1}" destId="{53068795-6201-482C-9197-1368877A75CD}" srcOrd="3" destOrd="0" presId="urn:microsoft.com/office/officeart/2008/layout/AlternatingHexagons"/>
    <dgm:cxn modelId="{E30F38C0-83B6-4F66-B716-579E3A29F4AD}" type="presParOf" srcId="{86023382-6450-4438-BD8A-B04588B727A1}" destId="{6BD0B3FB-F59B-4B7B-B7C2-5292B6327C24}" srcOrd="4" destOrd="0" presId="urn:microsoft.com/office/officeart/2008/layout/AlternatingHexagons"/>
    <dgm:cxn modelId="{D7AEE500-79D7-466C-8CCF-1A2B5051650E}" type="presParOf" srcId="{6BD0B3FB-F59B-4B7B-B7C2-5292B6327C24}" destId="{880B0388-D4B1-4E6F-9D15-75E628AC9E25}" srcOrd="0" destOrd="0" presId="urn:microsoft.com/office/officeart/2008/layout/AlternatingHexagons"/>
    <dgm:cxn modelId="{5D7455EA-83FB-4212-9964-057917592B0D}" type="presParOf" srcId="{6BD0B3FB-F59B-4B7B-B7C2-5292B6327C24}" destId="{AA42DFCF-C8F0-41E4-AB10-2118F3F6ED6E}" srcOrd="1" destOrd="0" presId="urn:microsoft.com/office/officeart/2008/layout/AlternatingHexagons"/>
    <dgm:cxn modelId="{35BF5552-9904-4EF2-8883-A9D6B10A1905}" type="presParOf" srcId="{6BD0B3FB-F59B-4B7B-B7C2-5292B6327C24}" destId="{AAEA48DE-D75B-4D18-ACE5-27D1213B7F7C}" srcOrd="2" destOrd="0" presId="urn:microsoft.com/office/officeart/2008/layout/AlternatingHexagons"/>
    <dgm:cxn modelId="{342E837F-D1FF-4065-810D-3C1632D9EAA5}" type="presParOf" srcId="{6BD0B3FB-F59B-4B7B-B7C2-5292B6327C24}" destId="{FC37D87F-854E-4D20-8076-F0B73B2E16B6}" srcOrd="3" destOrd="0" presId="urn:microsoft.com/office/officeart/2008/layout/AlternatingHexagons"/>
    <dgm:cxn modelId="{2C63F1ED-9186-495E-BE06-09930EACBE43}" type="presParOf" srcId="{6BD0B3FB-F59B-4B7B-B7C2-5292B6327C24}" destId="{23F521DA-A7FA-431A-819A-D00A83F99F4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1D8711-DE25-4998-B2DF-BF93DE78408F}" type="doc">
      <dgm:prSet loTypeId="urn:microsoft.com/office/officeart/2005/8/layout/gear1" loCatId="process" qsTypeId="urn:microsoft.com/office/officeart/2005/8/quickstyle/simple2" qsCatId="simple" csTypeId="urn:microsoft.com/office/officeart/2005/8/colors/colorful5" csCatId="colorful" phldr="1"/>
      <dgm:spPr/>
    </dgm:pt>
    <dgm:pt modelId="{0B26C355-D941-412E-8867-74684CC435DC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C02FD861-0D6B-4DDD-AFA6-76D2BA7DC013}" type="parTrans" cxnId="{0445F79F-1615-48D5-B267-3C6F47B12B7B}">
      <dgm:prSet/>
      <dgm:spPr/>
      <dgm:t>
        <a:bodyPr/>
        <a:lstStyle/>
        <a:p>
          <a:endParaRPr lang="en-GB"/>
        </a:p>
      </dgm:t>
    </dgm:pt>
    <dgm:pt modelId="{1E46C25A-9BF0-4722-8149-A2D883319C5A}" type="sibTrans" cxnId="{0445F79F-1615-48D5-B267-3C6F47B12B7B}">
      <dgm:prSet/>
      <dgm:spPr/>
      <dgm:t>
        <a:bodyPr/>
        <a:lstStyle/>
        <a:p>
          <a:endParaRPr lang="en-GB"/>
        </a:p>
      </dgm:t>
    </dgm:pt>
    <dgm:pt modelId="{958130BC-F495-4773-B862-891C8D6E6A47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7CE98753-6704-4BF2-993F-95FB47D905F5}" type="parTrans" cxnId="{87BCE622-7514-49B4-82E0-3766C05F42C5}">
      <dgm:prSet/>
      <dgm:spPr/>
      <dgm:t>
        <a:bodyPr/>
        <a:lstStyle/>
        <a:p>
          <a:endParaRPr lang="en-GB"/>
        </a:p>
      </dgm:t>
    </dgm:pt>
    <dgm:pt modelId="{519F01B2-7CDD-4C94-90F8-85014F38F4B2}" type="sibTrans" cxnId="{87BCE622-7514-49B4-82E0-3766C05F42C5}">
      <dgm:prSet/>
      <dgm:spPr/>
      <dgm:t>
        <a:bodyPr/>
        <a:lstStyle/>
        <a:p>
          <a:endParaRPr lang="en-GB"/>
        </a:p>
      </dgm:t>
    </dgm:pt>
    <dgm:pt modelId="{D3CA2D0C-3A37-466B-AA36-FC77315DAD42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4F61AB46-5C43-4148-B3D2-83E7D832B06F}" type="parTrans" cxnId="{81047A92-F8EC-450A-8AEF-EC5EE760F96B}">
      <dgm:prSet/>
      <dgm:spPr/>
      <dgm:t>
        <a:bodyPr/>
        <a:lstStyle/>
        <a:p>
          <a:endParaRPr lang="en-GB"/>
        </a:p>
      </dgm:t>
    </dgm:pt>
    <dgm:pt modelId="{DF10B313-DFF7-46B7-82F4-8367E496C255}" type="sibTrans" cxnId="{81047A92-F8EC-450A-8AEF-EC5EE760F96B}">
      <dgm:prSet/>
      <dgm:spPr/>
      <dgm:t>
        <a:bodyPr/>
        <a:lstStyle/>
        <a:p>
          <a:endParaRPr lang="en-GB"/>
        </a:p>
      </dgm:t>
    </dgm:pt>
    <dgm:pt modelId="{7DD6FC45-7B20-4644-8C96-4EEAD4612472}" type="pres">
      <dgm:prSet presAssocID="{F91D8711-DE25-4998-B2DF-BF93DE78408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F3FC647-3C06-4D9D-A069-FD16A2CAA6EB}" type="pres">
      <dgm:prSet presAssocID="{0B26C355-D941-412E-8867-74684CC435DC}" presName="gear1" presStyleLbl="node1" presStyleIdx="0" presStyleCnt="3">
        <dgm:presLayoutVars>
          <dgm:chMax val="1"/>
          <dgm:bulletEnabled val="1"/>
        </dgm:presLayoutVars>
      </dgm:prSet>
      <dgm:spPr/>
    </dgm:pt>
    <dgm:pt modelId="{0C28D15E-C0F7-4D43-9F0D-8A1A391848D5}" type="pres">
      <dgm:prSet presAssocID="{0B26C355-D941-412E-8867-74684CC435DC}" presName="gear1srcNode" presStyleLbl="node1" presStyleIdx="0" presStyleCnt="3"/>
      <dgm:spPr/>
    </dgm:pt>
    <dgm:pt modelId="{B4C36B1B-65B8-43A2-ACFF-D32718B4E532}" type="pres">
      <dgm:prSet presAssocID="{0B26C355-D941-412E-8867-74684CC435DC}" presName="gear1dstNode" presStyleLbl="node1" presStyleIdx="0" presStyleCnt="3"/>
      <dgm:spPr/>
    </dgm:pt>
    <dgm:pt modelId="{75A3A60C-FEEE-452B-8D5E-9980473DB892}" type="pres">
      <dgm:prSet presAssocID="{958130BC-F495-4773-B862-891C8D6E6A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C215420D-C500-4BAA-9F4A-2F122F681F11}" type="pres">
      <dgm:prSet presAssocID="{958130BC-F495-4773-B862-891C8D6E6A47}" presName="gear2srcNode" presStyleLbl="node1" presStyleIdx="1" presStyleCnt="3"/>
      <dgm:spPr/>
    </dgm:pt>
    <dgm:pt modelId="{CB095EAF-9C9B-4396-820E-F61CE7DD58E0}" type="pres">
      <dgm:prSet presAssocID="{958130BC-F495-4773-B862-891C8D6E6A47}" presName="gear2dstNode" presStyleLbl="node1" presStyleIdx="1" presStyleCnt="3"/>
      <dgm:spPr/>
    </dgm:pt>
    <dgm:pt modelId="{00CAFD69-2CD8-42A5-800E-D994D3505007}" type="pres">
      <dgm:prSet presAssocID="{D3CA2D0C-3A37-466B-AA36-FC77315DAD42}" presName="gear3" presStyleLbl="node1" presStyleIdx="2" presStyleCnt="3" custLinFactY="-254487" custLinFactNeighborY="-300000"/>
      <dgm:spPr/>
    </dgm:pt>
    <dgm:pt modelId="{172C96E7-3135-47D7-A7D7-FF7691E5928A}" type="pres">
      <dgm:prSet presAssocID="{D3CA2D0C-3A37-466B-AA36-FC77315DAD4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7BA89EF-FFDF-48E6-8CAB-AEF4A77D74DB}" type="pres">
      <dgm:prSet presAssocID="{D3CA2D0C-3A37-466B-AA36-FC77315DAD42}" presName="gear3srcNode" presStyleLbl="node1" presStyleIdx="2" presStyleCnt="3"/>
      <dgm:spPr/>
    </dgm:pt>
    <dgm:pt modelId="{08163D7B-E72C-49A7-A165-EC5523F3A91D}" type="pres">
      <dgm:prSet presAssocID="{D3CA2D0C-3A37-466B-AA36-FC77315DAD42}" presName="gear3dstNode" presStyleLbl="node1" presStyleIdx="2" presStyleCnt="3"/>
      <dgm:spPr/>
    </dgm:pt>
    <dgm:pt modelId="{914ECDEA-E333-4302-B0A7-693BB96F96B1}" type="pres">
      <dgm:prSet presAssocID="{1E46C25A-9BF0-4722-8149-A2D883319C5A}" presName="connector1" presStyleLbl="sibTrans2D1" presStyleIdx="0" presStyleCnt="3"/>
      <dgm:spPr/>
    </dgm:pt>
    <dgm:pt modelId="{A875E36D-FCD9-4BE6-95B6-5A7AAE47CEA8}" type="pres">
      <dgm:prSet presAssocID="{519F01B2-7CDD-4C94-90F8-85014F38F4B2}" presName="connector2" presStyleLbl="sibTrans2D1" presStyleIdx="1" presStyleCnt="3"/>
      <dgm:spPr/>
    </dgm:pt>
    <dgm:pt modelId="{90ACC312-9C34-44DE-B08F-ABF2901232DA}" type="pres">
      <dgm:prSet presAssocID="{DF10B313-DFF7-46B7-82F4-8367E496C255}" presName="connector3" presStyleLbl="sibTrans2D1" presStyleIdx="2" presStyleCnt="3"/>
      <dgm:spPr/>
    </dgm:pt>
  </dgm:ptLst>
  <dgm:cxnLst>
    <dgm:cxn modelId="{4B7EC815-E3D0-43D1-9584-726750DDD8C7}" type="presOf" srcId="{D3CA2D0C-3A37-466B-AA36-FC77315DAD42}" destId="{08163D7B-E72C-49A7-A165-EC5523F3A91D}" srcOrd="3" destOrd="0" presId="urn:microsoft.com/office/officeart/2005/8/layout/gear1"/>
    <dgm:cxn modelId="{7CEB7618-86ED-4F63-973E-3681E45388AF}" type="presOf" srcId="{958130BC-F495-4773-B862-891C8D6E6A47}" destId="{75A3A60C-FEEE-452B-8D5E-9980473DB892}" srcOrd="0" destOrd="0" presId="urn:microsoft.com/office/officeart/2005/8/layout/gear1"/>
    <dgm:cxn modelId="{87BCE622-7514-49B4-82E0-3766C05F42C5}" srcId="{F91D8711-DE25-4998-B2DF-BF93DE78408F}" destId="{958130BC-F495-4773-B862-891C8D6E6A47}" srcOrd="1" destOrd="0" parTransId="{7CE98753-6704-4BF2-993F-95FB47D905F5}" sibTransId="{519F01B2-7CDD-4C94-90F8-85014F38F4B2}"/>
    <dgm:cxn modelId="{181E6825-E1B7-4909-AB59-26E07E334394}" type="presOf" srcId="{519F01B2-7CDD-4C94-90F8-85014F38F4B2}" destId="{A875E36D-FCD9-4BE6-95B6-5A7AAE47CEA8}" srcOrd="0" destOrd="0" presId="urn:microsoft.com/office/officeart/2005/8/layout/gear1"/>
    <dgm:cxn modelId="{0BA35D4A-2547-4D3E-8A0C-0DC45D7733FE}" type="presOf" srcId="{D3CA2D0C-3A37-466B-AA36-FC77315DAD42}" destId="{B7BA89EF-FFDF-48E6-8CAB-AEF4A77D74DB}" srcOrd="2" destOrd="0" presId="urn:microsoft.com/office/officeart/2005/8/layout/gear1"/>
    <dgm:cxn modelId="{00D64F4C-8575-40E0-ADBE-F191F579AA04}" type="presOf" srcId="{0B26C355-D941-412E-8867-74684CC435DC}" destId="{B4C36B1B-65B8-43A2-ACFF-D32718B4E532}" srcOrd="2" destOrd="0" presId="urn:microsoft.com/office/officeart/2005/8/layout/gear1"/>
    <dgm:cxn modelId="{2D99678D-D1FA-41B5-9BF7-A5379A0B4DB2}" type="presOf" srcId="{958130BC-F495-4773-B862-891C8D6E6A47}" destId="{C215420D-C500-4BAA-9F4A-2F122F681F11}" srcOrd="1" destOrd="0" presId="urn:microsoft.com/office/officeart/2005/8/layout/gear1"/>
    <dgm:cxn modelId="{81047A92-F8EC-450A-8AEF-EC5EE760F96B}" srcId="{F91D8711-DE25-4998-B2DF-BF93DE78408F}" destId="{D3CA2D0C-3A37-466B-AA36-FC77315DAD42}" srcOrd="2" destOrd="0" parTransId="{4F61AB46-5C43-4148-B3D2-83E7D832B06F}" sibTransId="{DF10B313-DFF7-46B7-82F4-8367E496C255}"/>
    <dgm:cxn modelId="{380EE297-1571-43BF-9AED-D7D97A3CFFB0}" type="presOf" srcId="{1E46C25A-9BF0-4722-8149-A2D883319C5A}" destId="{914ECDEA-E333-4302-B0A7-693BB96F96B1}" srcOrd="0" destOrd="0" presId="urn:microsoft.com/office/officeart/2005/8/layout/gear1"/>
    <dgm:cxn modelId="{B972BE9C-024C-45DC-BF39-8D192B299400}" type="presOf" srcId="{0B26C355-D941-412E-8867-74684CC435DC}" destId="{8F3FC647-3C06-4D9D-A069-FD16A2CAA6EB}" srcOrd="0" destOrd="0" presId="urn:microsoft.com/office/officeart/2005/8/layout/gear1"/>
    <dgm:cxn modelId="{92E2449D-F40C-4E3F-9410-C5BCFEEAF69E}" type="presOf" srcId="{D3CA2D0C-3A37-466B-AA36-FC77315DAD42}" destId="{172C96E7-3135-47D7-A7D7-FF7691E5928A}" srcOrd="1" destOrd="0" presId="urn:microsoft.com/office/officeart/2005/8/layout/gear1"/>
    <dgm:cxn modelId="{0445F79F-1615-48D5-B267-3C6F47B12B7B}" srcId="{F91D8711-DE25-4998-B2DF-BF93DE78408F}" destId="{0B26C355-D941-412E-8867-74684CC435DC}" srcOrd="0" destOrd="0" parTransId="{C02FD861-0D6B-4DDD-AFA6-76D2BA7DC013}" sibTransId="{1E46C25A-9BF0-4722-8149-A2D883319C5A}"/>
    <dgm:cxn modelId="{B3E4A0A0-C012-4A97-B3F4-24564EE2CBCA}" type="presOf" srcId="{DF10B313-DFF7-46B7-82F4-8367E496C255}" destId="{90ACC312-9C34-44DE-B08F-ABF2901232DA}" srcOrd="0" destOrd="0" presId="urn:microsoft.com/office/officeart/2005/8/layout/gear1"/>
    <dgm:cxn modelId="{8D154DAE-1ED4-43ED-B8D1-4757341BF122}" type="presOf" srcId="{D3CA2D0C-3A37-466B-AA36-FC77315DAD42}" destId="{00CAFD69-2CD8-42A5-800E-D994D3505007}" srcOrd="0" destOrd="0" presId="urn:microsoft.com/office/officeart/2005/8/layout/gear1"/>
    <dgm:cxn modelId="{C243C3BB-3491-48D9-A9DC-40DA3BBFDAEE}" type="presOf" srcId="{958130BC-F495-4773-B862-891C8D6E6A47}" destId="{CB095EAF-9C9B-4396-820E-F61CE7DD58E0}" srcOrd="2" destOrd="0" presId="urn:microsoft.com/office/officeart/2005/8/layout/gear1"/>
    <dgm:cxn modelId="{DE2AAEBD-ED4F-4CB3-BF93-72233D82E76E}" type="presOf" srcId="{0B26C355-D941-412E-8867-74684CC435DC}" destId="{0C28D15E-C0F7-4D43-9F0D-8A1A391848D5}" srcOrd="1" destOrd="0" presId="urn:microsoft.com/office/officeart/2005/8/layout/gear1"/>
    <dgm:cxn modelId="{4E76AAE5-A8AB-4D65-8D15-BFFE4E8962F6}" type="presOf" srcId="{F91D8711-DE25-4998-B2DF-BF93DE78408F}" destId="{7DD6FC45-7B20-4644-8C96-4EEAD4612472}" srcOrd="0" destOrd="0" presId="urn:microsoft.com/office/officeart/2005/8/layout/gear1"/>
    <dgm:cxn modelId="{75A494A4-F58E-4253-9051-7CC98C43AFF1}" type="presParOf" srcId="{7DD6FC45-7B20-4644-8C96-4EEAD4612472}" destId="{8F3FC647-3C06-4D9D-A069-FD16A2CAA6EB}" srcOrd="0" destOrd="0" presId="urn:microsoft.com/office/officeart/2005/8/layout/gear1"/>
    <dgm:cxn modelId="{03DC6F71-4B3D-4121-A958-DC39B37A4429}" type="presParOf" srcId="{7DD6FC45-7B20-4644-8C96-4EEAD4612472}" destId="{0C28D15E-C0F7-4D43-9F0D-8A1A391848D5}" srcOrd="1" destOrd="0" presId="urn:microsoft.com/office/officeart/2005/8/layout/gear1"/>
    <dgm:cxn modelId="{29E85EE7-EAB7-470E-8BD0-CEB892CEBA3D}" type="presParOf" srcId="{7DD6FC45-7B20-4644-8C96-4EEAD4612472}" destId="{B4C36B1B-65B8-43A2-ACFF-D32718B4E532}" srcOrd="2" destOrd="0" presId="urn:microsoft.com/office/officeart/2005/8/layout/gear1"/>
    <dgm:cxn modelId="{08257C53-3428-496D-AF81-29DDA28B9050}" type="presParOf" srcId="{7DD6FC45-7B20-4644-8C96-4EEAD4612472}" destId="{75A3A60C-FEEE-452B-8D5E-9980473DB892}" srcOrd="3" destOrd="0" presId="urn:microsoft.com/office/officeart/2005/8/layout/gear1"/>
    <dgm:cxn modelId="{00485B15-9DD7-40FE-9BC4-F3F84456E44D}" type="presParOf" srcId="{7DD6FC45-7B20-4644-8C96-4EEAD4612472}" destId="{C215420D-C500-4BAA-9F4A-2F122F681F11}" srcOrd="4" destOrd="0" presId="urn:microsoft.com/office/officeart/2005/8/layout/gear1"/>
    <dgm:cxn modelId="{5B830C3C-826A-4ECC-A887-2E568794C0B7}" type="presParOf" srcId="{7DD6FC45-7B20-4644-8C96-4EEAD4612472}" destId="{CB095EAF-9C9B-4396-820E-F61CE7DD58E0}" srcOrd="5" destOrd="0" presId="urn:microsoft.com/office/officeart/2005/8/layout/gear1"/>
    <dgm:cxn modelId="{E2AF1A8D-E507-47E1-919E-B79C76CBD0A0}" type="presParOf" srcId="{7DD6FC45-7B20-4644-8C96-4EEAD4612472}" destId="{00CAFD69-2CD8-42A5-800E-D994D3505007}" srcOrd="6" destOrd="0" presId="urn:microsoft.com/office/officeart/2005/8/layout/gear1"/>
    <dgm:cxn modelId="{B455FEC8-2A93-4D29-9F8F-2A4D187CA404}" type="presParOf" srcId="{7DD6FC45-7B20-4644-8C96-4EEAD4612472}" destId="{172C96E7-3135-47D7-A7D7-FF7691E5928A}" srcOrd="7" destOrd="0" presId="urn:microsoft.com/office/officeart/2005/8/layout/gear1"/>
    <dgm:cxn modelId="{F1289A30-02FA-487B-9583-FB449E587E94}" type="presParOf" srcId="{7DD6FC45-7B20-4644-8C96-4EEAD4612472}" destId="{B7BA89EF-FFDF-48E6-8CAB-AEF4A77D74DB}" srcOrd="8" destOrd="0" presId="urn:microsoft.com/office/officeart/2005/8/layout/gear1"/>
    <dgm:cxn modelId="{BDD9994E-D818-4C40-A6C4-6E54D59E7035}" type="presParOf" srcId="{7DD6FC45-7B20-4644-8C96-4EEAD4612472}" destId="{08163D7B-E72C-49A7-A165-EC5523F3A91D}" srcOrd="9" destOrd="0" presId="urn:microsoft.com/office/officeart/2005/8/layout/gear1"/>
    <dgm:cxn modelId="{780E4AD8-DB0C-414B-86E9-9F9EBDCFB276}" type="presParOf" srcId="{7DD6FC45-7B20-4644-8C96-4EEAD4612472}" destId="{914ECDEA-E333-4302-B0A7-693BB96F96B1}" srcOrd="10" destOrd="0" presId="urn:microsoft.com/office/officeart/2005/8/layout/gear1"/>
    <dgm:cxn modelId="{6E112BC4-D044-4890-8E4E-9DB3EDE94672}" type="presParOf" srcId="{7DD6FC45-7B20-4644-8C96-4EEAD4612472}" destId="{A875E36D-FCD9-4BE6-95B6-5A7AAE47CEA8}" srcOrd="11" destOrd="0" presId="urn:microsoft.com/office/officeart/2005/8/layout/gear1"/>
    <dgm:cxn modelId="{DA5943C5-8C6D-4C6D-B178-229A3AB299FB}" type="presParOf" srcId="{7DD6FC45-7B20-4644-8C96-4EEAD4612472}" destId="{90ACC312-9C34-44DE-B08F-ABF2901232D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87CC63-C30E-4218-BC89-BC5FD01A388A}" type="doc">
      <dgm:prSet loTypeId="urn:microsoft.com/office/officeart/2011/layout/HexagonRadial" loCatId="officeonlin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F26ADC7-C604-4C1F-A568-65A06EFF7D6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GB" sz="3200" b="1" dirty="0">
              <a:latin typeface="Dosis" panose="020B0604020202020204" charset="0"/>
              <a:ea typeface="Open Sans" panose="020B0604020202020204" charset="0"/>
              <a:cs typeface="Open Sans" panose="020B0604020202020204" charset="0"/>
            </a:rPr>
            <a:t>Quote</a:t>
          </a:r>
          <a:endParaRPr lang="en-GB" sz="2400" b="1" dirty="0">
            <a:latin typeface="Dosi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5CB4A9DF-D969-453B-826F-5ED05517C298}" type="parTrans" cxnId="{22693E14-CC0B-491D-BE0D-57CE4B74D3FA}">
      <dgm:prSet/>
      <dgm:spPr/>
      <dgm:t>
        <a:bodyPr/>
        <a:lstStyle/>
        <a:p>
          <a:endParaRPr lang="en-GB"/>
        </a:p>
      </dgm:t>
    </dgm:pt>
    <dgm:pt modelId="{9D9DD351-083A-4E70-8796-2CDDB7528A7A}" type="sibTrans" cxnId="{22693E14-CC0B-491D-BE0D-57CE4B74D3FA}">
      <dgm:prSet/>
      <dgm:spPr/>
      <dgm:t>
        <a:bodyPr/>
        <a:lstStyle/>
        <a:p>
          <a:endParaRPr lang="en-GB"/>
        </a:p>
      </dgm:t>
    </dgm:pt>
    <dgm:pt modelId="{207808A2-5A4A-4513-BFCF-FF3A3FD510C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2800" b="1" dirty="0">
              <a:solidFill>
                <a:schemeClr val="bg1"/>
              </a:solidFill>
              <a:latin typeface="Dosis" panose="020B0604020202020204" charset="0"/>
            </a:rPr>
            <a:t>Policy</a:t>
          </a:r>
          <a:endParaRPr lang="en-GB" sz="1800" b="1" dirty="0">
            <a:solidFill>
              <a:schemeClr val="bg1"/>
            </a:solidFill>
            <a:latin typeface="Dosis" panose="020B0604020202020204" charset="0"/>
          </a:endParaRPr>
        </a:p>
      </dgm:t>
    </dgm:pt>
    <dgm:pt modelId="{49EA01A1-3889-4F2D-B7F1-47934506D233}" type="parTrans" cxnId="{7D94129C-A0E0-4116-B49E-A026351F22CC}">
      <dgm:prSet/>
      <dgm:spPr/>
      <dgm:t>
        <a:bodyPr/>
        <a:lstStyle/>
        <a:p>
          <a:endParaRPr lang="en-GB"/>
        </a:p>
      </dgm:t>
    </dgm:pt>
    <dgm:pt modelId="{ED5F482A-3EB4-4AEA-AABD-CD637C6EABBA}" type="sibTrans" cxnId="{7D94129C-A0E0-4116-B49E-A026351F22CC}">
      <dgm:prSet/>
      <dgm:spPr/>
      <dgm:t>
        <a:bodyPr/>
        <a:lstStyle/>
        <a:p>
          <a:endParaRPr lang="en-GB"/>
        </a:p>
      </dgm:t>
    </dgm:pt>
    <dgm:pt modelId="{2DAF49E4-5E3B-4291-A3EE-44523B360656}">
      <dgm:prSet phldrT="[Text]"/>
      <dgm:spPr/>
      <dgm:t>
        <a:bodyPr/>
        <a:lstStyle/>
        <a:p>
          <a:r>
            <a:rPr lang="en-GB" b="1" dirty="0">
              <a:solidFill>
                <a:schemeClr val="bg1"/>
              </a:solidFill>
              <a:latin typeface="Dosis" panose="020B0604020202020204" charset="0"/>
            </a:rPr>
            <a:t>Rating</a:t>
          </a:r>
        </a:p>
      </dgm:t>
    </dgm:pt>
    <dgm:pt modelId="{3E98BE4F-F7CE-4368-B6C4-961053935C51}" type="parTrans" cxnId="{285ED66F-B5F9-4844-BD63-130A01EC7A42}">
      <dgm:prSet/>
      <dgm:spPr/>
      <dgm:t>
        <a:bodyPr/>
        <a:lstStyle/>
        <a:p>
          <a:endParaRPr lang="en-GB"/>
        </a:p>
      </dgm:t>
    </dgm:pt>
    <dgm:pt modelId="{5C868D2A-2A24-4DB4-9F0B-5B37AF29B274}" type="sibTrans" cxnId="{285ED66F-B5F9-4844-BD63-130A01EC7A42}">
      <dgm:prSet/>
      <dgm:spPr/>
      <dgm:t>
        <a:bodyPr/>
        <a:lstStyle/>
        <a:p>
          <a:endParaRPr lang="en-GB"/>
        </a:p>
      </dgm:t>
    </dgm:pt>
    <dgm:pt modelId="{851F9ECA-AC68-417D-8045-6957CD801B14}">
      <dgm:prSet phldrT="[Text]" custT="1"/>
      <dgm:spPr/>
      <dgm:t>
        <a:bodyPr/>
        <a:lstStyle/>
        <a:p>
          <a:r>
            <a:rPr lang="en-GB" sz="2400" b="1" dirty="0">
              <a:solidFill>
                <a:schemeClr val="bg1"/>
              </a:solidFill>
              <a:latin typeface="Dosis" panose="020B0604020202020204" charset="0"/>
            </a:rPr>
            <a:t>Billing</a:t>
          </a:r>
          <a:endParaRPr lang="en-GB" sz="2200" b="1" dirty="0">
            <a:solidFill>
              <a:schemeClr val="bg1"/>
            </a:solidFill>
            <a:latin typeface="Dosis" panose="020B0604020202020204" charset="0"/>
          </a:endParaRPr>
        </a:p>
      </dgm:t>
    </dgm:pt>
    <dgm:pt modelId="{3B8E4687-C5EB-454F-98E3-B0CCA0C2ADD2}" type="parTrans" cxnId="{66EEEA72-CB3D-4CEE-AB56-16493B96DDD1}">
      <dgm:prSet/>
      <dgm:spPr/>
      <dgm:t>
        <a:bodyPr/>
        <a:lstStyle/>
        <a:p>
          <a:endParaRPr lang="en-GB"/>
        </a:p>
      </dgm:t>
    </dgm:pt>
    <dgm:pt modelId="{9EE775CB-543A-40CA-A869-D8E4F601C4FF}" type="sibTrans" cxnId="{66EEEA72-CB3D-4CEE-AB56-16493B96DDD1}">
      <dgm:prSet/>
      <dgm:spPr/>
      <dgm:t>
        <a:bodyPr/>
        <a:lstStyle/>
        <a:p>
          <a:endParaRPr lang="en-GB"/>
        </a:p>
      </dgm:t>
    </dgm:pt>
    <dgm:pt modelId="{A44FF594-C1D6-4FB2-8632-28DB29F99F18}">
      <dgm:prSet phldrT="[Text]" custT="1"/>
      <dgm:spPr/>
      <dgm:t>
        <a:bodyPr/>
        <a:lstStyle/>
        <a:p>
          <a:r>
            <a:rPr lang="en-GB" sz="2800" b="1" dirty="0">
              <a:solidFill>
                <a:schemeClr val="bg1"/>
              </a:solidFill>
              <a:latin typeface="Dosis" panose="020B0604020202020204" charset="0"/>
            </a:rPr>
            <a:t>Claims</a:t>
          </a:r>
          <a:endParaRPr lang="en-GB" sz="2200" b="1" dirty="0">
            <a:solidFill>
              <a:schemeClr val="bg1"/>
            </a:solidFill>
            <a:latin typeface="Dosis" panose="020B0604020202020204" charset="0"/>
          </a:endParaRPr>
        </a:p>
      </dgm:t>
    </dgm:pt>
    <dgm:pt modelId="{F209C152-7B87-4AAF-9CCD-1F710A1917C7}" type="parTrans" cxnId="{0B0CDD00-B15F-403C-8053-AF97C2ED3C11}">
      <dgm:prSet/>
      <dgm:spPr/>
      <dgm:t>
        <a:bodyPr/>
        <a:lstStyle/>
        <a:p>
          <a:endParaRPr lang="en-GB"/>
        </a:p>
      </dgm:t>
    </dgm:pt>
    <dgm:pt modelId="{03D73358-64A0-4AC3-BA46-D7389F316B16}" type="sibTrans" cxnId="{0B0CDD00-B15F-403C-8053-AF97C2ED3C11}">
      <dgm:prSet/>
      <dgm:spPr/>
      <dgm:t>
        <a:bodyPr/>
        <a:lstStyle/>
        <a:p>
          <a:endParaRPr lang="en-GB"/>
        </a:p>
      </dgm:t>
    </dgm:pt>
    <dgm:pt modelId="{9FD1B8A0-96EE-4D17-858A-35CECE8041CB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  <a:latin typeface="Dosis" panose="020B0604020202020204" charset="0"/>
            </a:rPr>
            <a:t>Telematics</a:t>
          </a:r>
          <a:endParaRPr lang="en-GB" sz="1800" b="1" dirty="0">
            <a:solidFill>
              <a:schemeClr val="tx1"/>
            </a:solidFill>
            <a:latin typeface="Dosis" panose="020B0604020202020204" charset="0"/>
          </a:endParaRPr>
        </a:p>
      </dgm:t>
    </dgm:pt>
    <dgm:pt modelId="{182F37E2-3712-46A1-9352-0D68632C6B4D}" type="parTrans" cxnId="{6DF984FC-3421-46A1-AE0D-157812ABC87A}">
      <dgm:prSet/>
      <dgm:spPr/>
      <dgm:t>
        <a:bodyPr/>
        <a:lstStyle/>
        <a:p>
          <a:endParaRPr lang="en-GB"/>
        </a:p>
      </dgm:t>
    </dgm:pt>
    <dgm:pt modelId="{E5EC5895-D43C-4DD3-A7D1-E1DBB3FEC530}" type="sibTrans" cxnId="{6DF984FC-3421-46A1-AE0D-157812ABC87A}">
      <dgm:prSet/>
      <dgm:spPr/>
      <dgm:t>
        <a:bodyPr/>
        <a:lstStyle/>
        <a:p>
          <a:endParaRPr lang="en-GB"/>
        </a:p>
      </dgm:t>
    </dgm:pt>
    <dgm:pt modelId="{1E677701-7666-4A81-9CA5-DD2F7AFA3A2D}">
      <dgm:prSet phldrT="[Text]"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  <a:latin typeface="Dosis" panose="020B0604020202020204" charset="0"/>
            </a:rPr>
            <a:t>Endorsement</a:t>
          </a:r>
        </a:p>
      </dgm:t>
    </dgm:pt>
    <dgm:pt modelId="{2991B7AF-7657-4EE4-8FB1-93AEAEA11773}" type="parTrans" cxnId="{F55C96E4-89AA-4596-BE58-E46568B87420}">
      <dgm:prSet/>
      <dgm:spPr/>
      <dgm:t>
        <a:bodyPr/>
        <a:lstStyle/>
        <a:p>
          <a:endParaRPr lang="en-GB"/>
        </a:p>
      </dgm:t>
    </dgm:pt>
    <dgm:pt modelId="{C4375F21-A6D5-4242-8369-D7AAC06F77B1}" type="sibTrans" cxnId="{F55C96E4-89AA-4596-BE58-E46568B87420}">
      <dgm:prSet/>
      <dgm:spPr/>
      <dgm:t>
        <a:bodyPr/>
        <a:lstStyle/>
        <a:p>
          <a:endParaRPr lang="en-GB"/>
        </a:p>
      </dgm:t>
    </dgm:pt>
    <dgm:pt modelId="{4D6C2543-5B24-4C09-AA25-8E395F47D1A7}">
      <dgm:prSet phldrT="[Text]"/>
      <dgm:spPr/>
      <dgm:t>
        <a:bodyPr/>
        <a:lstStyle/>
        <a:p>
          <a:endParaRPr lang="en-GB"/>
        </a:p>
      </dgm:t>
    </dgm:pt>
    <dgm:pt modelId="{4DAA5629-6923-4E12-813C-4964ACF356DF}" type="parTrans" cxnId="{39098918-7907-42F2-9BE3-416322C7C4CD}">
      <dgm:prSet/>
      <dgm:spPr/>
      <dgm:t>
        <a:bodyPr/>
        <a:lstStyle/>
        <a:p>
          <a:endParaRPr lang="en-GB"/>
        </a:p>
      </dgm:t>
    </dgm:pt>
    <dgm:pt modelId="{926CA020-3F10-48B4-A80B-70B11391C0C4}" type="sibTrans" cxnId="{39098918-7907-42F2-9BE3-416322C7C4CD}">
      <dgm:prSet/>
      <dgm:spPr/>
      <dgm:t>
        <a:bodyPr/>
        <a:lstStyle/>
        <a:p>
          <a:endParaRPr lang="en-GB"/>
        </a:p>
      </dgm:t>
    </dgm:pt>
    <dgm:pt modelId="{29C45F97-3016-4BEE-9238-55E4C7BBA320}">
      <dgm:prSet phldrT="[Text]"/>
      <dgm:spPr/>
      <dgm:t>
        <a:bodyPr/>
        <a:lstStyle/>
        <a:p>
          <a:endParaRPr lang="en-GB"/>
        </a:p>
      </dgm:t>
    </dgm:pt>
    <dgm:pt modelId="{68DED1AE-AA4A-4F97-9DE7-764F5516689A}" type="parTrans" cxnId="{87A9B1C4-0E30-4BFD-BB8B-CDEF1D2A9AA1}">
      <dgm:prSet/>
      <dgm:spPr/>
      <dgm:t>
        <a:bodyPr/>
        <a:lstStyle/>
        <a:p>
          <a:endParaRPr lang="en-GB"/>
        </a:p>
      </dgm:t>
    </dgm:pt>
    <dgm:pt modelId="{A7CAD194-C9B5-4672-8F13-5F69E5BAAE3B}" type="sibTrans" cxnId="{87A9B1C4-0E30-4BFD-BB8B-CDEF1D2A9AA1}">
      <dgm:prSet/>
      <dgm:spPr/>
      <dgm:t>
        <a:bodyPr/>
        <a:lstStyle/>
        <a:p>
          <a:endParaRPr lang="en-GB"/>
        </a:p>
      </dgm:t>
    </dgm:pt>
    <dgm:pt modelId="{006C8FBA-6CCC-4505-9D72-2D6104226B45}">
      <dgm:prSet phldrT="[Text]"/>
      <dgm:spPr/>
      <dgm:t>
        <a:bodyPr/>
        <a:lstStyle/>
        <a:p>
          <a:endParaRPr lang="en-GB"/>
        </a:p>
      </dgm:t>
    </dgm:pt>
    <dgm:pt modelId="{7244EFD2-DC5C-4160-BDB5-CD083966BC7F}" type="parTrans" cxnId="{AC7B1B46-A868-4C90-9347-C3F87C5DEBCD}">
      <dgm:prSet/>
      <dgm:spPr/>
      <dgm:t>
        <a:bodyPr/>
        <a:lstStyle/>
        <a:p>
          <a:endParaRPr lang="en-GB"/>
        </a:p>
      </dgm:t>
    </dgm:pt>
    <dgm:pt modelId="{C7C3C7D2-E82B-4E03-BEB7-C491725C133B}" type="sibTrans" cxnId="{AC7B1B46-A868-4C90-9347-C3F87C5DEBCD}">
      <dgm:prSet/>
      <dgm:spPr/>
      <dgm:t>
        <a:bodyPr/>
        <a:lstStyle/>
        <a:p>
          <a:endParaRPr lang="en-GB"/>
        </a:p>
      </dgm:t>
    </dgm:pt>
    <dgm:pt modelId="{F6EA56CA-1B49-4762-B97C-2208A1B09B56}" type="pres">
      <dgm:prSet presAssocID="{3A87CC63-C30E-4218-BC89-BC5FD01A388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59DC66D-F1B1-4D00-BF0B-418A920CD1DA}" type="pres">
      <dgm:prSet presAssocID="{9F26ADC7-C604-4C1F-A568-65A06EFF7D6A}" presName="Parent" presStyleLbl="node0" presStyleIdx="0" presStyleCnt="1">
        <dgm:presLayoutVars>
          <dgm:chMax val="6"/>
          <dgm:chPref val="6"/>
        </dgm:presLayoutVars>
      </dgm:prSet>
      <dgm:spPr/>
    </dgm:pt>
    <dgm:pt modelId="{0D1A648E-FA43-4252-9603-95E54ADE7B93}" type="pres">
      <dgm:prSet presAssocID="{207808A2-5A4A-4513-BFCF-FF3A3FD510CA}" presName="Accent1" presStyleCnt="0"/>
      <dgm:spPr/>
    </dgm:pt>
    <dgm:pt modelId="{B291EB93-DC68-412C-BAD0-5BE72D964EC4}" type="pres">
      <dgm:prSet presAssocID="{207808A2-5A4A-4513-BFCF-FF3A3FD510CA}" presName="Accent" presStyleLbl="bgShp" presStyleIdx="0" presStyleCnt="6"/>
      <dgm:spPr/>
    </dgm:pt>
    <dgm:pt modelId="{701855EC-656C-460A-B2E1-7950FB505941}" type="pres">
      <dgm:prSet presAssocID="{207808A2-5A4A-4513-BFCF-FF3A3FD510C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63B845E-9FBC-46C2-B8FE-076351D70F4E}" type="pres">
      <dgm:prSet presAssocID="{2DAF49E4-5E3B-4291-A3EE-44523B360656}" presName="Accent2" presStyleCnt="0"/>
      <dgm:spPr/>
    </dgm:pt>
    <dgm:pt modelId="{C8D225BC-5C56-45D0-94CA-69EEDAE862F2}" type="pres">
      <dgm:prSet presAssocID="{2DAF49E4-5E3B-4291-A3EE-44523B360656}" presName="Accent" presStyleLbl="bgShp" presStyleIdx="1" presStyleCnt="6"/>
      <dgm:spPr/>
    </dgm:pt>
    <dgm:pt modelId="{D2C6714D-43A2-4652-92A6-7CBBCD856268}" type="pres">
      <dgm:prSet presAssocID="{2DAF49E4-5E3B-4291-A3EE-44523B360656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9CF9D12-49FB-48F6-87F4-77431E31D10B}" type="pres">
      <dgm:prSet presAssocID="{851F9ECA-AC68-417D-8045-6957CD801B14}" presName="Accent3" presStyleCnt="0"/>
      <dgm:spPr/>
    </dgm:pt>
    <dgm:pt modelId="{64F00CB1-C523-43CA-A86C-8B0A5F95525B}" type="pres">
      <dgm:prSet presAssocID="{851F9ECA-AC68-417D-8045-6957CD801B14}" presName="Accent" presStyleLbl="bgShp" presStyleIdx="2" presStyleCnt="6"/>
      <dgm:spPr/>
    </dgm:pt>
    <dgm:pt modelId="{71938B67-DAEE-416B-B452-47D8ECD6EF46}" type="pres">
      <dgm:prSet presAssocID="{851F9ECA-AC68-417D-8045-6957CD801B1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9EB2510-34AB-4291-81CF-2B2CE43B3960}" type="pres">
      <dgm:prSet presAssocID="{A44FF594-C1D6-4FB2-8632-28DB29F99F18}" presName="Accent4" presStyleCnt="0"/>
      <dgm:spPr/>
    </dgm:pt>
    <dgm:pt modelId="{30E15072-7B8E-42F6-82FB-4DD82312EAD7}" type="pres">
      <dgm:prSet presAssocID="{A44FF594-C1D6-4FB2-8632-28DB29F99F18}" presName="Accent" presStyleLbl="bgShp" presStyleIdx="3" presStyleCnt="6"/>
      <dgm:spPr/>
    </dgm:pt>
    <dgm:pt modelId="{EFDAC240-7272-4E2A-BC3A-C18276F56FAC}" type="pres">
      <dgm:prSet presAssocID="{A44FF594-C1D6-4FB2-8632-28DB29F99F18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8C2EE76-D9E3-4D66-8314-0AC2F90278B7}" type="pres">
      <dgm:prSet presAssocID="{9FD1B8A0-96EE-4D17-858A-35CECE8041CB}" presName="Accent5" presStyleCnt="0"/>
      <dgm:spPr/>
    </dgm:pt>
    <dgm:pt modelId="{2C291878-EDBB-4357-B7D8-4988801339CA}" type="pres">
      <dgm:prSet presAssocID="{9FD1B8A0-96EE-4D17-858A-35CECE8041CB}" presName="Accent" presStyleLbl="bgShp" presStyleIdx="4" presStyleCnt="6"/>
      <dgm:spPr/>
    </dgm:pt>
    <dgm:pt modelId="{00F26901-2D86-4F6D-8561-5196EBD3C7C2}" type="pres">
      <dgm:prSet presAssocID="{9FD1B8A0-96EE-4D17-858A-35CECE8041CB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50F5DC5-098D-4191-80EC-14D330A7E1D4}" type="pres">
      <dgm:prSet presAssocID="{1E677701-7666-4A81-9CA5-DD2F7AFA3A2D}" presName="Accent6" presStyleCnt="0"/>
      <dgm:spPr/>
    </dgm:pt>
    <dgm:pt modelId="{D2325289-3DD9-44E7-9E02-999737752F50}" type="pres">
      <dgm:prSet presAssocID="{1E677701-7666-4A81-9CA5-DD2F7AFA3A2D}" presName="Accent" presStyleLbl="bgShp" presStyleIdx="5" presStyleCnt="6"/>
      <dgm:spPr/>
    </dgm:pt>
    <dgm:pt modelId="{AE9A0842-4FF9-42EB-A7E6-F00593FABEAD}" type="pres">
      <dgm:prSet presAssocID="{1E677701-7666-4A81-9CA5-DD2F7AFA3A2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B0CDD00-B15F-403C-8053-AF97C2ED3C11}" srcId="{9F26ADC7-C604-4C1F-A568-65A06EFF7D6A}" destId="{A44FF594-C1D6-4FB2-8632-28DB29F99F18}" srcOrd="3" destOrd="0" parTransId="{F209C152-7B87-4AAF-9CCD-1F710A1917C7}" sibTransId="{03D73358-64A0-4AC3-BA46-D7389F316B16}"/>
    <dgm:cxn modelId="{22693E14-CC0B-491D-BE0D-57CE4B74D3FA}" srcId="{3A87CC63-C30E-4218-BC89-BC5FD01A388A}" destId="{9F26ADC7-C604-4C1F-A568-65A06EFF7D6A}" srcOrd="0" destOrd="0" parTransId="{5CB4A9DF-D969-453B-826F-5ED05517C298}" sibTransId="{9D9DD351-083A-4E70-8796-2CDDB7528A7A}"/>
    <dgm:cxn modelId="{39098918-7907-42F2-9BE3-416322C7C4CD}" srcId="{9F26ADC7-C604-4C1F-A568-65A06EFF7D6A}" destId="{4D6C2543-5B24-4C09-AA25-8E395F47D1A7}" srcOrd="7" destOrd="0" parTransId="{4DAA5629-6923-4E12-813C-4964ACF356DF}" sibTransId="{926CA020-3F10-48B4-A80B-70B11391C0C4}"/>
    <dgm:cxn modelId="{AC7B1B46-A868-4C90-9347-C3F87C5DEBCD}" srcId="{9F26ADC7-C604-4C1F-A568-65A06EFF7D6A}" destId="{006C8FBA-6CCC-4505-9D72-2D6104226B45}" srcOrd="6" destOrd="0" parTransId="{7244EFD2-DC5C-4160-BDB5-CD083966BC7F}" sibTransId="{C7C3C7D2-E82B-4E03-BEB7-C491725C133B}"/>
    <dgm:cxn modelId="{4D6C6448-BC38-4703-A548-0FBD59651ADA}" type="presOf" srcId="{9FD1B8A0-96EE-4D17-858A-35CECE8041CB}" destId="{00F26901-2D86-4F6D-8561-5196EBD3C7C2}" srcOrd="0" destOrd="0" presId="urn:microsoft.com/office/officeart/2011/layout/HexagonRadial"/>
    <dgm:cxn modelId="{B14CD26E-F17F-48A4-8607-0BDBCF604221}" type="presOf" srcId="{1E677701-7666-4A81-9CA5-DD2F7AFA3A2D}" destId="{AE9A0842-4FF9-42EB-A7E6-F00593FABEAD}" srcOrd="0" destOrd="0" presId="urn:microsoft.com/office/officeart/2011/layout/HexagonRadial"/>
    <dgm:cxn modelId="{285ED66F-B5F9-4844-BD63-130A01EC7A42}" srcId="{9F26ADC7-C604-4C1F-A568-65A06EFF7D6A}" destId="{2DAF49E4-5E3B-4291-A3EE-44523B360656}" srcOrd="1" destOrd="0" parTransId="{3E98BE4F-F7CE-4368-B6C4-961053935C51}" sibTransId="{5C868D2A-2A24-4DB4-9F0B-5B37AF29B274}"/>
    <dgm:cxn modelId="{9BAEC950-1AB8-4517-A432-981026F681B6}" type="presOf" srcId="{2DAF49E4-5E3B-4291-A3EE-44523B360656}" destId="{D2C6714D-43A2-4652-92A6-7CBBCD856268}" srcOrd="0" destOrd="0" presId="urn:microsoft.com/office/officeart/2011/layout/HexagonRadial"/>
    <dgm:cxn modelId="{3DC5A971-7B7F-46FA-9B61-AAAF4CAC1A2F}" type="presOf" srcId="{3A87CC63-C30E-4218-BC89-BC5FD01A388A}" destId="{F6EA56CA-1B49-4762-B97C-2208A1B09B56}" srcOrd="0" destOrd="0" presId="urn:microsoft.com/office/officeart/2011/layout/HexagonRadial"/>
    <dgm:cxn modelId="{66EEEA72-CB3D-4CEE-AB56-16493B96DDD1}" srcId="{9F26ADC7-C604-4C1F-A568-65A06EFF7D6A}" destId="{851F9ECA-AC68-417D-8045-6957CD801B14}" srcOrd="2" destOrd="0" parTransId="{3B8E4687-C5EB-454F-98E3-B0CCA0C2ADD2}" sibTransId="{9EE775CB-543A-40CA-A869-D8E4F601C4FF}"/>
    <dgm:cxn modelId="{96F4028E-0CFD-4DE9-A174-370D9D60FEA9}" type="presOf" srcId="{9F26ADC7-C604-4C1F-A568-65A06EFF7D6A}" destId="{259DC66D-F1B1-4D00-BF0B-418A920CD1DA}" srcOrd="0" destOrd="0" presId="urn:microsoft.com/office/officeart/2011/layout/HexagonRadial"/>
    <dgm:cxn modelId="{7D94129C-A0E0-4116-B49E-A026351F22CC}" srcId="{9F26ADC7-C604-4C1F-A568-65A06EFF7D6A}" destId="{207808A2-5A4A-4513-BFCF-FF3A3FD510CA}" srcOrd="0" destOrd="0" parTransId="{49EA01A1-3889-4F2D-B7F1-47934506D233}" sibTransId="{ED5F482A-3EB4-4AEA-AABD-CD637C6EABBA}"/>
    <dgm:cxn modelId="{16C664A2-69F4-4068-BCE8-B9C6320A03EC}" type="presOf" srcId="{851F9ECA-AC68-417D-8045-6957CD801B14}" destId="{71938B67-DAEE-416B-B452-47D8ECD6EF46}" srcOrd="0" destOrd="0" presId="urn:microsoft.com/office/officeart/2011/layout/HexagonRadial"/>
    <dgm:cxn modelId="{CAA558B3-A059-42D6-A385-ED3D1B31F495}" type="presOf" srcId="{207808A2-5A4A-4513-BFCF-FF3A3FD510CA}" destId="{701855EC-656C-460A-B2E1-7950FB505941}" srcOrd="0" destOrd="0" presId="urn:microsoft.com/office/officeart/2011/layout/HexagonRadial"/>
    <dgm:cxn modelId="{87A9B1C4-0E30-4BFD-BB8B-CDEF1D2A9AA1}" srcId="{3A87CC63-C30E-4218-BC89-BC5FD01A388A}" destId="{29C45F97-3016-4BEE-9238-55E4C7BBA320}" srcOrd="1" destOrd="0" parTransId="{68DED1AE-AA4A-4F97-9DE7-764F5516689A}" sibTransId="{A7CAD194-C9B5-4672-8F13-5F69E5BAAE3B}"/>
    <dgm:cxn modelId="{2EEA2BD3-8A51-4CE3-88C9-1757568708B9}" type="presOf" srcId="{A44FF594-C1D6-4FB2-8632-28DB29F99F18}" destId="{EFDAC240-7272-4E2A-BC3A-C18276F56FAC}" srcOrd="0" destOrd="0" presId="urn:microsoft.com/office/officeart/2011/layout/HexagonRadial"/>
    <dgm:cxn modelId="{F55C96E4-89AA-4596-BE58-E46568B87420}" srcId="{9F26ADC7-C604-4C1F-A568-65A06EFF7D6A}" destId="{1E677701-7666-4A81-9CA5-DD2F7AFA3A2D}" srcOrd="5" destOrd="0" parTransId="{2991B7AF-7657-4EE4-8FB1-93AEAEA11773}" sibTransId="{C4375F21-A6D5-4242-8369-D7AAC06F77B1}"/>
    <dgm:cxn modelId="{6DF984FC-3421-46A1-AE0D-157812ABC87A}" srcId="{9F26ADC7-C604-4C1F-A568-65A06EFF7D6A}" destId="{9FD1B8A0-96EE-4D17-858A-35CECE8041CB}" srcOrd="4" destOrd="0" parTransId="{182F37E2-3712-46A1-9352-0D68632C6B4D}" sibTransId="{E5EC5895-D43C-4DD3-A7D1-E1DBB3FEC530}"/>
    <dgm:cxn modelId="{E52E87B5-FB84-413F-86AA-A1FC43B273E6}" type="presParOf" srcId="{F6EA56CA-1B49-4762-B97C-2208A1B09B56}" destId="{259DC66D-F1B1-4D00-BF0B-418A920CD1DA}" srcOrd="0" destOrd="0" presId="urn:microsoft.com/office/officeart/2011/layout/HexagonRadial"/>
    <dgm:cxn modelId="{EB9900A9-D4AC-4C36-8DA8-F83D8250AD1D}" type="presParOf" srcId="{F6EA56CA-1B49-4762-B97C-2208A1B09B56}" destId="{0D1A648E-FA43-4252-9603-95E54ADE7B93}" srcOrd="1" destOrd="0" presId="urn:microsoft.com/office/officeart/2011/layout/HexagonRadial"/>
    <dgm:cxn modelId="{C82858F3-8568-414E-9CD8-90B29AD68B44}" type="presParOf" srcId="{0D1A648E-FA43-4252-9603-95E54ADE7B93}" destId="{B291EB93-DC68-412C-BAD0-5BE72D964EC4}" srcOrd="0" destOrd="0" presId="urn:microsoft.com/office/officeart/2011/layout/HexagonRadial"/>
    <dgm:cxn modelId="{9CB83617-0A9F-463E-92FD-2A7FD35BE0FF}" type="presParOf" srcId="{F6EA56CA-1B49-4762-B97C-2208A1B09B56}" destId="{701855EC-656C-460A-B2E1-7950FB505941}" srcOrd="2" destOrd="0" presId="urn:microsoft.com/office/officeart/2011/layout/HexagonRadial"/>
    <dgm:cxn modelId="{2DA0B02E-70FE-4C58-9488-BBAB5AD18864}" type="presParOf" srcId="{F6EA56CA-1B49-4762-B97C-2208A1B09B56}" destId="{463B845E-9FBC-46C2-B8FE-076351D70F4E}" srcOrd="3" destOrd="0" presId="urn:microsoft.com/office/officeart/2011/layout/HexagonRadial"/>
    <dgm:cxn modelId="{706BBCB5-B569-4A05-BE93-D0849E365331}" type="presParOf" srcId="{463B845E-9FBC-46C2-B8FE-076351D70F4E}" destId="{C8D225BC-5C56-45D0-94CA-69EEDAE862F2}" srcOrd="0" destOrd="0" presId="urn:microsoft.com/office/officeart/2011/layout/HexagonRadial"/>
    <dgm:cxn modelId="{EB44D375-191D-4804-B644-1EF7910CBC6C}" type="presParOf" srcId="{F6EA56CA-1B49-4762-B97C-2208A1B09B56}" destId="{D2C6714D-43A2-4652-92A6-7CBBCD856268}" srcOrd="4" destOrd="0" presId="urn:microsoft.com/office/officeart/2011/layout/HexagonRadial"/>
    <dgm:cxn modelId="{C5013CE7-1E9C-4307-B53B-8F8D918DAC53}" type="presParOf" srcId="{F6EA56CA-1B49-4762-B97C-2208A1B09B56}" destId="{A9CF9D12-49FB-48F6-87F4-77431E31D10B}" srcOrd="5" destOrd="0" presId="urn:microsoft.com/office/officeart/2011/layout/HexagonRadial"/>
    <dgm:cxn modelId="{3F2B5ABB-2AF4-4856-93A7-2B6B9AB6A785}" type="presParOf" srcId="{A9CF9D12-49FB-48F6-87F4-77431E31D10B}" destId="{64F00CB1-C523-43CA-A86C-8B0A5F95525B}" srcOrd="0" destOrd="0" presId="urn:microsoft.com/office/officeart/2011/layout/HexagonRadial"/>
    <dgm:cxn modelId="{FE4C68D5-528E-446F-B2B7-79C07E9428F4}" type="presParOf" srcId="{F6EA56CA-1B49-4762-B97C-2208A1B09B56}" destId="{71938B67-DAEE-416B-B452-47D8ECD6EF46}" srcOrd="6" destOrd="0" presId="urn:microsoft.com/office/officeart/2011/layout/HexagonRadial"/>
    <dgm:cxn modelId="{50A08002-65C4-44D6-BD60-66D890D1CA85}" type="presParOf" srcId="{F6EA56CA-1B49-4762-B97C-2208A1B09B56}" destId="{F9EB2510-34AB-4291-81CF-2B2CE43B3960}" srcOrd="7" destOrd="0" presId="urn:microsoft.com/office/officeart/2011/layout/HexagonRadial"/>
    <dgm:cxn modelId="{38770180-3FBA-4297-B62B-7F94B0F1D49D}" type="presParOf" srcId="{F9EB2510-34AB-4291-81CF-2B2CE43B3960}" destId="{30E15072-7B8E-42F6-82FB-4DD82312EAD7}" srcOrd="0" destOrd="0" presId="urn:microsoft.com/office/officeart/2011/layout/HexagonRadial"/>
    <dgm:cxn modelId="{80CEB008-8FF9-4C88-8DED-C39DCE29C5A8}" type="presParOf" srcId="{F6EA56CA-1B49-4762-B97C-2208A1B09B56}" destId="{EFDAC240-7272-4E2A-BC3A-C18276F56FAC}" srcOrd="8" destOrd="0" presId="urn:microsoft.com/office/officeart/2011/layout/HexagonRadial"/>
    <dgm:cxn modelId="{1CDC947E-7D34-4163-8B7F-EB3BD0ADFADD}" type="presParOf" srcId="{F6EA56CA-1B49-4762-B97C-2208A1B09B56}" destId="{B8C2EE76-D9E3-4D66-8314-0AC2F90278B7}" srcOrd="9" destOrd="0" presId="urn:microsoft.com/office/officeart/2011/layout/HexagonRadial"/>
    <dgm:cxn modelId="{D114AD2F-9E90-4831-9661-487E5542C648}" type="presParOf" srcId="{B8C2EE76-D9E3-4D66-8314-0AC2F90278B7}" destId="{2C291878-EDBB-4357-B7D8-4988801339CA}" srcOrd="0" destOrd="0" presId="urn:microsoft.com/office/officeart/2011/layout/HexagonRadial"/>
    <dgm:cxn modelId="{F04FF6DF-13C2-485F-B5AD-DDA91BC1F522}" type="presParOf" srcId="{F6EA56CA-1B49-4762-B97C-2208A1B09B56}" destId="{00F26901-2D86-4F6D-8561-5196EBD3C7C2}" srcOrd="10" destOrd="0" presId="urn:microsoft.com/office/officeart/2011/layout/HexagonRadial"/>
    <dgm:cxn modelId="{ED3579C2-441E-4DF7-A5F9-0A5CBA6AB6D9}" type="presParOf" srcId="{F6EA56CA-1B49-4762-B97C-2208A1B09B56}" destId="{B50F5DC5-098D-4191-80EC-14D330A7E1D4}" srcOrd="11" destOrd="0" presId="urn:microsoft.com/office/officeart/2011/layout/HexagonRadial"/>
    <dgm:cxn modelId="{BA9BC9E7-7046-480F-8522-77E4A15A522F}" type="presParOf" srcId="{B50F5DC5-098D-4191-80EC-14D330A7E1D4}" destId="{D2325289-3DD9-44E7-9E02-999737752F50}" srcOrd="0" destOrd="0" presId="urn:microsoft.com/office/officeart/2011/layout/HexagonRadial"/>
    <dgm:cxn modelId="{E56CFE12-5C69-48F8-AC57-D19AC3D79104}" type="presParOf" srcId="{F6EA56CA-1B49-4762-B97C-2208A1B09B56}" destId="{AE9A0842-4FF9-42EB-A7E6-F00593FABEA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81091-B454-43A2-A7D1-511B37B85CA4}">
      <dsp:nvSpPr>
        <dsp:cNvPr id="0" name=""/>
        <dsp:cNvSpPr/>
      </dsp:nvSpPr>
      <dsp:spPr>
        <a:xfrm rot="5400000">
          <a:off x="-30052" y="633620"/>
          <a:ext cx="462351" cy="40224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 rot="-5400000">
        <a:off x="62684" y="675617"/>
        <a:ext cx="276879" cy="318251"/>
      </dsp:txXfrm>
    </dsp:sp>
    <dsp:sp modelId="{CE0DBA5D-E65E-4711-818A-9A2F21E6AED4}">
      <dsp:nvSpPr>
        <dsp:cNvPr id="0" name=""/>
        <dsp:cNvSpPr/>
      </dsp:nvSpPr>
      <dsp:spPr>
        <a:xfrm>
          <a:off x="1148481" y="379678"/>
          <a:ext cx="515984" cy="27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 </a:t>
          </a:r>
        </a:p>
      </dsp:txBody>
      <dsp:txXfrm>
        <a:off x="1148481" y="379678"/>
        <a:ext cx="515984" cy="277411"/>
      </dsp:txXfrm>
    </dsp:sp>
    <dsp:sp modelId="{EEDB7194-8474-431C-8177-50BB6DFB119B}">
      <dsp:nvSpPr>
        <dsp:cNvPr id="0" name=""/>
        <dsp:cNvSpPr/>
      </dsp:nvSpPr>
      <dsp:spPr>
        <a:xfrm rot="5400000">
          <a:off x="269551" y="317260"/>
          <a:ext cx="462351" cy="40224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444559"/>
            <a:satOff val="0"/>
            <a:lumOff val="600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/>
        </a:p>
      </dsp:txBody>
      <dsp:txXfrm rot="-5400000">
        <a:off x="362287" y="359257"/>
        <a:ext cx="276879" cy="318251"/>
      </dsp:txXfrm>
    </dsp:sp>
    <dsp:sp modelId="{C119AF19-52EC-43F8-9250-7A5F34EA1646}">
      <dsp:nvSpPr>
        <dsp:cNvPr id="0" name=""/>
        <dsp:cNvSpPr/>
      </dsp:nvSpPr>
      <dsp:spPr>
        <a:xfrm rot="5400000">
          <a:off x="485931" y="709705"/>
          <a:ext cx="462351" cy="40224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889118"/>
            <a:satOff val="0"/>
            <a:lumOff val="1200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 rot="-5400000">
        <a:off x="578667" y="751702"/>
        <a:ext cx="276879" cy="318251"/>
      </dsp:txXfrm>
    </dsp:sp>
    <dsp:sp modelId="{8CE2236E-9355-41DC-9000-6CC27ECB87B8}">
      <dsp:nvSpPr>
        <dsp:cNvPr id="0" name=""/>
        <dsp:cNvSpPr/>
      </dsp:nvSpPr>
      <dsp:spPr>
        <a:xfrm>
          <a:off x="0" y="772122"/>
          <a:ext cx="499339" cy="27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 </a:t>
          </a:r>
        </a:p>
      </dsp:txBody>
      <dsp:txXfrm>
        <a:off x="0" y="772122"/>
        <a:ext cx="499339" cy="277411"/>
      </dsp:txXfrm>
    </dsp:sp>
    <dsp:sp modelId="{66BD65A8-3EFE-445F-B891-4C21E7FFF44D}">
      <dsp:nvSpPr>
        <dsp:cNvPr id="0" name=""/>
        <dsp:cNvSpPr/>
      </dsp:nvSpPr>
      <dsp:spPr>
        <a:xfrm rot="5400000">
          <a:off x="900256" y="335278"/>
          <a:ext cx="462351" cy="40224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333678"/>
            <a:satOff val="0"/>
            <a:lumOff val="1800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/>
        </a:p>
      </dsp:txBody>
      <dsp:txXfrm rot="-5400000">
        <a:off x="992992" y="377275"/>
        <a:ext cx="276879" cy="318251"/>
      </dsp:txXfrm>
    </dsp:sp>
    <dsp:sp modelId="{880B0388-D4B1-4E6F-9D15-75E628AC9E25}">
      <dsp:nvSpPr>
        <dsp:cNvPr id="0" name=""/>
        <dsp:cNvSpPr/>
      </dsp:nvSpPr>
      <dsp:spPr>
        <a:xfrm rot="5400000">
          <a:off x="900256" y="899611"/>
          <a:ext cx="462351" cy="40224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5778237"/>
            <a:satOff val="0"/>
            <a:lumOff val="2400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 </a:t>
          </a:r>
        </a:p>
      </dsp:txBody>
      <dsp:txXfrm rot="-5400000">
        <a:off x="992992" y="941608"/>
        <a:ext cx="276879" cy="318251"/>
      </dsp:txXfrm>
    </dsp:sp>
    <dsp:sp modelId="{AA42DFCF-C8F0-41E4-AB10-2118F3F6ED6E}">
      <dsp:nvSpPr>
        <dsp:cNvPr id="0" name=""/>
        <dsp:cNvSpPr/>
      </dsp:nvSpPr>
      <dsp:spPr>
        <a:xfrm>
          <a:off x="1148481" y="1164566"/>
          <a:ext cx="515984" cy="27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 </a:t>
          </a:r>
        </a:p>
      </dsp:txBody>
      <dsp:txXfrm>
        <a:off x="1148481" y="1164566"/>
        <a:ext cx="515984" cy="277411"/>
      </dsp:txXfrm>
    </dsp:sp>
    <dsp:sp modelId="{23F521DA-A7FA-431A-819A-D00A83F99F43}">
      <dsp:nvSpPr>
        <dsp:cNvPr id="0" name=""/>
        <dsp:cNvSpPr/>
      </dsp:nvSpPr>
      <dsp:spPr>
        <a:xfrm rot="5400000">
          <a:off x="269551" y="1102149"/>
          <a:ext cx="462351" cy="40224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/>
        </a:p>
      </dsp:txBody>
      <dsp:txXfrm rot="-5400000">
        <a:off x="362287" y="1144146"/>
        <a:ext cx="276879" cy="318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FC647-3C06-4D9D-A069-FD16A2CAA6EB}">
      <dsp:nvSpPr>
        <dsp:cNvPr id="0" name=""/>
        <dsp:cNvSpPr/>
      </dsp:nvSpPr>
      <dsp:spPr>
        <a:xfrm>
          <a:off x="973420" y="655796"/>
          <a:ext cx="801528" cy="801528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 </a:t>
          </a:r>
        </a:p>
      </dsp:txBody>
      <dsp:txXfrm>
        <a:off x="1134563" y="843550"/>
        <a:ext cx="479242" cy="412002"/>
      </dsp:txXfrm>
    </dsp:sp>
    <dsp:sp modelId="{75A3A60C-FEEE-452B-8D5E-9980473DB892}">
      <dsp:nvSpPr>
        <dsp:cNvPr id="0" name=""/>
        <dsp:cNvSpPr/>
      </dsp:nvSpPr>
      <dsp:spPr>
        <a:xfrm>
          <a:off x="507076" y="466344"/>
          <a:ext cx="582930" cy="582930"/>
        </a:xfrm>
        <a:prstGeom prst="gear6">
          <a:avLst/>
        </a:prstGeom>
        <a:solidFill>
          <a:schemeClr val="accent5">
            <a:hueOff val="-3611398"/>
            <a:satOff val="0"/>
            <a:lumOff val="1500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 </a:t>
          </a:r>
        </a:p>
      </dsp:txBody>
      <dsp:txXfrm>
        <a:off x="653830" y="613985"/>
        <a:ext cx="289422" cy="287648"/>
      </dsp:txXfrm>
    </dsp:sp>
    <dsp:sp modelId="{00CAFD69-2CD8-42A5-800E-D994D3505007}">
      <dsp:nvSpPr>
        <dsp:cNvPr id="0" name=""/>
        <dsp:cNvSpPr/>
      </dsp:nvSpPr>
      <dsp:spPr>
        <a:xfrm rot="20700000">
          <a:off x="833576" y="64181"/>
          <a:ext cx="571152" cy="571152"/>
        </a:xfrm>
        <a:prstGeom prst="gear6">
          <a:avLst/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 </a:t>
          </a:r>
        </a:p>
      </dsp:txBody>
      <dsp:txXfrm rot="-20700000">
        <a:off x="958847" y="189452"/>
        <a:ext cx="320611" cy="320611"/>
      </dsp:txXfrm>
    </dsp:sp>
    <dsp:sp modelId="{914ECDEA-E333-4302-B0A7-693BB96F96B1}">
      <dsp:nvSpPr>
        <dsp:cNvPr id="0" name=""/>
        <dsp:cNvSpPr/>
      </dsp:nvSpPr>
      <dsp:spPr>
        <a:xfrm>
          <a:off x="885742" y="548811"/>
          <a:ext cx="1025956" cy="1025956"/>
        </a:xfrm>
        <a:prstGeom prst="circularArrow">
          <a:avLst>
            <a:gd name="adj1" fmla="val 4687"/>
            <a:gd name="adj2" fmla="val 299029"/>
            <a:gd name="adj3" fmla="val 2367148"/>
            <a:gd name="adj4" fmla="val 16231155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75E36D-FCD9-4BE6-95B6-5A7AAE47CEA8}">
      <dsp:nvSpPr>
        <dsp:cNvPr id="0" name=""/>
        <dsp:cNvSpPr/>
      </dsp:nvSpPr>
      <dsp:spPr>
        <a:xfrm>
          <a:off x="403840" y="349109"/>
          <a:ext cx="745421" cy="74542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3611398"/>
            <a:satOff val="0"/>
            <a:lumOff val="1500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ACC312-9C34-44DE-B08F-ABF2901232DA}">
      <dsp:nvSpPr>
        <dsp:cNvPr id="0" name=""/>
        <dsp:cNvSpPr/>
      </dsp:nvSpPr>
      <dsp:spPr>
        <a:xfrm>
          <a:off x="701463" y="-49176"/>
          <a:ext cx="803714" cy="80371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DC66D-F1B1-4D00-BF0B-418A920CD1DA}">
      <dsp:nvSpPr>
        <dsp:cNvPr id="0" name=""/>
        <dsp:cNvSpPr/>
      </dsp:nvSpPr>
      <dsp:spPr>
        <a:xfrm>
          <a:off x="2261125" y="1469053"/>
          <a:ext cx="1867230" cy="1615230"/>
        </a:xfrm>
        <a:prstGeom prst="hexagon">
          <a:avLst>
            <a:gd name="adj" fmla="val 28570"/>
            <a:gd name="vf" fmla="val 115470"/>
          </a:avLst>
        </a:prstGeom>
        <a:solidFill>
          <a:srgbClr val="0070C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>
              <a:latin typeface="Dosis" panose="020B0604020202020204" charset="0"/>
              <a:ea typeface="Open Sans" panose="020B0604020202020204" charset="0"/>
              <a:cs typeface="Open Sans" panose="020B0604020202020204" charset="0"/>
            </a:rPr>
            <a:t>Quote</a:t>
          </a:r>
          <a:endParaRPr lang="en-GB" sz="2400" b="1" kern="1200" dirty="0">
            <a:latin typeface="Dosi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2570551" y="1736719"/>
        <a:ext cx="1248378" cy="1079898"/>
      </dsp:txXfrm>
    </dsp:sp>
    <dsp:sp modelId="{C8D225BC-5C56-45D0-94CA-69EEDAE862F2}">
      <dsp:nvSpPr>
        <dsp:cNvPr id="0" name=""/>
        <dsp:cNvSpPr/>
      </dsp:nvSpPr>
      <dsp:spPr>
        <a:xfrm>
          <a:off x="3430371" y="696274"/>
          <a:ext cx="704500" cy="60702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855EC-656C-460A-B2E1-7950FB505941}">
      <dsp:nvSpPr>
        <dsp:cNvPr id="0" name=""/>
        <dsp:cNvSpPr/>
      </dsp:nvSpPr>
      <dsp:spPr>
        <a:xfrm>
          <a:off x="2433124" y="0"/>
          <a:ext cx="1530182" cy="1323787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  <a:latin typeface="Dosis" panose="020B0604020202020204" charset="0"/>
            </a:rPr>
            <a:t>Policy</a:t>
          </a:r>
          <a:endParaRPr lang="en-GB" sz="1800" b="1" kern="1200" dirty="0">
            <a:solidFill>
              <a:schemeClr val="bg1"/>
            </a:solidFill>
            <a:latin typeface="Dosis" panose="020B0604020202020204" charset="0"/>
          </a:endParaRPr>
        </a:p>
      </dsp:txBody>
      <dsp:txXfrm>
        <a:off x="2686708" y="219380"/>
        <a:ext cx="1023014" cy="885027"/>
      </dsp:txXfrm>
    </dsp:sp>
    <dsp:sp modelId="{64F00CB1-C523-43CA-A86C-8B0A5F95525B}">
      <dsp:nvSpPr>
        <dsp:cNvPr id="0" name=""/>
        <dsp:cNvSpPr/>
      </dsp:nvSpPr>
      <dsp:spPr>
        <a:xfrm>
          <a:off x="4252578" y="1831080"/>
          <a:ext cx="704500" cy="60702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6714D-43A2-4652-92A6-7CBBCD856268}">
      <dsp:nvSpPr>
        <dsp:cNvPr id="0" name=""/>
        <dsp:cNvSpPr/>
      </dsp:nvSpPr>
      <dsp:spPr>
        <a:xfrm>
          <a:off x="3836479" y="814218"/>
          <a:ext cx="1530182" cy="132378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1996664"/>
            <a:satOff val="16923"/>
            <a:lumOff val="168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  <a:latin typeface="Dosis" panose="020B0604020202020204" charset="0"/>
            </a:rPr>
            <a:t>Rating</a:t>
          </a:r>
        </a:p>
      </dsp:txBody>
      <dsp:txXfrm>
        <a:off x="4090063" y="1033598"/>
        <a:ext cx="1023014" cy="885027"/>
      </dsp:txXfrm>
    </dsp:sp>
    <dsp:sp modelId="{30E15072-7B8E-42F6-82FB-4DD82312EAD7}">
      <dsp:nvSpPr>
        <dsp:cNvPr id="0" name=""/>
        <dsp:cNvSpPr/>
      </dsp:nvSpPr>
      <dsp:spPr>
        <a:xfrm>
          <a:off x="3681420" y="3112062"/>
          <a:ext cx="704500" cy="60702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38B67-DAEE-416B-B452-47D8ECD6EF46}">
      <dsp:nvSpPr>
        <dsp:cNvPr id="0" name=""/>
        <dsp:cNvSpPr/>
      </dsp:nvSpPr>
      <dsp:spPr>
        <a:xfrm>
          <a:off x="3836479" y="2414876"/>
          <a:ext cx="1530182" cy="132378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3993327"/>
            <a:satOff val="33846"/>
            <a:lumOff val="337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bg1"/>
              </a:solidFill>
              <a:latin typeface="Dosis" panose="020B0604020202020204" charset="0"/>
            </a:rPr>
            <a:t>Billing</a:t>
          </a:r>
          <a:endParaRPr lang="en-GB" sz="2200" b="1" kern="1200" dirty="0">
            <a:solidFill>
              <a:schemeClr val="bg1"/>
            </a:solidFill>
            <a:latin typeface="Dosis" panose="020B0604020202020204" charset="0"/>
          </a:endParaRPr>
        </a:p>
      </dsp:txBody>
      <dsp:txXfrm>
        <a:off x="4090063" y="2634256"/>
        <a:ext cx="1023014" cy="885027"/>
      </dsp:txXfrm>
    </dsp:sp>
    <dsp:sp modelId="{2C291878-EDBB-4357-B7D8-4988801339CA}">
      <dsp:nvSpPr>
        <dsp:cNvPr id="0" name=""/>
        <dsp:cNvSpPr/>
      </dsp:nvSpPr>
      <dsp:spPr>
        <a:xfrm>
          <a:off x="2264600" y="3245032"/>
          <a:ext cx="704500" cy="60702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AC240-7272-4E2A-BC3A-C18276F56FAC}">
      <dsp:nvSpPr>
        <dsp:cNvPr id="0" name=""/>
        <dsp:cNvSpPr/>
      </dsp:nvSpPr>
      <dsp:spPr>
        <a:xfrm>
          <a:off x="2433124" y="3230005"/>
          <a:ext cx="1530182" cy="132378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5989991"/>
            <a:satOff val="50769"/>
            <a:lumOff val="505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  <a:latin typeface="Dosis" panose="020B0604020202020204" charset="0"/>
            </a:rPr>
            <a:t>Claims</a:t>
          </a:r>
          <a:endParaRPr lang="en-GB" sz="2200" b="1" kern="1200" dirty="0">
            <a:solidFill>
              <a:schemeClr val="bg1"/>
            </a:solidFill>
            <a:latin typeface="Dosis" panose="020B0604020202020204" charset="0"/>
          </a:endParaRPr>
        </a:p>
      </dsp:txBody>
      <dsp:txXfrm>
        <a:off x="2686708" y="3449385"/>
        <a:ext cx="1023014" cy="885027"/>
      </dsp:txXfrm>
    </dsp:sp>
    <dsp:sp modelId="{D2325289-3DD9-44E7-9E02-999737752F50}">
      <dsp:nvSpPr>
        <dsp:cNvPr id="0" name=""/>
        <dsp:cNvSpPr/>
      </dsp:nvSpPr>
      <dsp:spPr>
        <a:xfrm>
          <a:off x="1428928" y="2110683"/>
          <a:ext cx="704500" cy="60702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26901-2D86-4F6D-8561-5196EBD3C7C2}">
      <dsp:nvSpPr>
        <dsp:cNvPr id="0" name=""/>
        <dsp:cNvSpPr/>
      </dsp:nvSpPr>
      <dsp:spPr>
        <a:xfrm>
          <a:off x="1023254" y="2415787"/>
          <a:ext cx="1530182" cy="132378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7986655"/>
            <a:satOff val="67692"/>
            <a:lumOff val="67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Dosis" panose="020B0604020202020204" charset="0"/>
            </a:rPr>
            <a:t>Telematics</a:t>
          </a:r>
          <a:endParaRPr lang="en-GB" sz="1800" b="1" kern="1200" dirty="0">
            <a:solidFill>
              <a:schemeClr val="tx1"/>
            </a:solidFill>
            <a:latin typeface="Dosis" panose="020B0604020202020204" charset="0"/>
          </a:endParaRPr>
        </a:p>
      </dsp:txBody>
      <dsp:txXfrm>
        <a:off x="1276838" y="2635167"/>
        <a:ext cx="1023014" cy="885027"/>
      </dsp:txXfrm>
    </dsp:sp>
    <dsp:sp modelId="{AE9A0842-4FF9-42EB-A7E6-F00593FABEAD}">
      <dsp:nvSpPr>
        <dsp:cNvPr id="0" name=""/>
        <dsp:cNvSpPr/>
      </dsp:nvSpPr>
      <dsp:spPr>
        <a:xfrm>
          <a:off x="1023254" y="812396"/>
          <a:ext cx="1530182" cy="132378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Dosis" panose="020B0604020202020204" charset="0"/>
            </a:rPr>
            <a:t>Endorsement</a:t>
          </a:r>
        </a:p>
      </dsp:txBody>
      <dsp:txXfrm>
        <a:off x="1276838" y="1031776"/>
        <a:ext cx="1023014" cy="885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7B3F05-B3CA-476B-BD48-7B5E0F176C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4527A-7E66-466F-BCCC-DF2E6DDCDB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4BFAD-A50B-4D15-B204-FF5A7420C8B4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05235-CE69-4CC8-BDB6-DB4B9EAEBD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19E25-63B8-4EF7-A0BC-6401138AAC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2202C-73DF-46F9-9621-24C5EBB33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6672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Regression testing, PACT testing, </a:t>
            </a:r>
            <a:r>
              <a:rPr lang="en-GB" sz="800" dirty="0"/>
              <a:t>organizations which design systems ... are constrained to produce designs which are copies of the communication structures of these organizations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971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761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29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Shape 19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Shape 19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5C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-44575" y="766625"/>
            <a:ext cx="9188700" cy="25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Dosis"/>
              <a:buNone/>
              <a:defRPr sz="80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276600"/>
            <a:ext cx="85206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ally Blank">
  <p:cSld name="BLANK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51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60" name="Shape 60"/>
          <p:cNvSpPr txBox="1">
            <a:spLocks noGrp="1"/>
          </p:cNvSpPr>
          <p:nvPr>
            <p:ph type="subTitle" idx="2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ubTitle" idx="3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500"/>
              <a:buFont typeface="Dosis"/>
              <a:buNone/>
              <a:defRPr sz="125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t>xx%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101" name="Shape 101"/>
          <p:cNvGrpSpPr/>
          <p:nvPr/>
        </p:nvGrpSpPr>
        <p:grpSpPr>
          <a:xfrm>
            <a:off x="197970" y="4683256"/>
            <a:ext cx="297191" cy="309443"/>
            <a:chOff x="2149550" y="2870305"/>
            <a:chExt cx="378395" cy="393995"/>
          </a:xfrm>
        </p:grpSpPr>
        <p:sp>
          <p:nvSpPr>
            <p:cNvPr id="103" name="Shape 103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0" t="0" r="0" b="0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0" t="0" r="0" b="0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FST</a:t>
              </a:r>
              <a:endParaRPr sz="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6" name="Shape 106"/>
          <p:cNvSpPr txBox="1">
            <a:spLocks noGrp="1"/>
          </p:cNvSpPr>
          <p:nvPr>
            <p:ph type="title" idx="2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07" name="Shape 107"/>
          <p:cNvSpPr txBox="1">
            <a:spLocks noGrp="1"/>
          </p:cNvSpPr>
          <p:nvPr>
            <p:ph type="subTitle" idx="3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hayapp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inkedin.com/in/udhayakumar-rajendra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s.html" TargetMode="External"/><Relationship Id="rId2" Type="http://schemas.openxmlformats.org/officeDocument/2006/relationships/hyperlink" Target="https://cloud.spring.io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microservices.io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udhayapps@gmai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microservices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adrianco/status/542850261782237184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C64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/>
          </p:nvPr>
        </p:nvSpPr>
        <p:spPr>
          <a:xfrm>
            <a:off x="-22350" y="1052375"/>
            <a:ext cx="9188700" cy="25101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Building Microservices</a:t>
            </a:r>
            <a:br>
              <a:rPr lang="en" sz="6000" dirty="0"/>
            </a:br>
            <a:r>
              <a:rPr lang="en-GB" sz="4000" dirty="0"/>
              <a:t>with</a:t>
            </a:r>
            <a:br>
              <a:rPr lang="en" sz="6000" dirty="0"/>
            </a:br>
            <a:r>
              <a:rPr lang="en-GB" sz="6000" dirty="0"/>
              <a:t>Spring Cloud/Netflix OSS</a:t>
            </a:r>
            <a:endParaRPr sz="6000" dirty="0"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1407-FB1E-490F-BAA2-EBF414FCBA54}"/>
              </a:ext>
            </a:extLst>
          </p:cNvPr>
          <p:cNvSpPr txBox="1"/>
          <p:nvPr/>
        </p:nvSpPr>
        <p:spPr>
          <a:xfrm>
            <a:off x="7736652" y="4247718"/>
            <a:ext cx="147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92D050"/>
                </a:solidFill>
                <a:latin typeface="Dosis" panose="020B0604020202020204" charset="0"/>
              </a:rPr>
              <a:t>NIDC Belfast</a:t>
            </a:r>
          </a:p>
          <a:p>
            <a:r>
              <a:rPr lang="en-GB" sz="1600" b="1" dirty="0">
                <a:solidFill>
                  <a:srgbClr val="92D050"/>
                </a:solidFill>
                <a:latin typeface="Dosis" panose="020B0604020202020204" charset="0"/>
              </a:rPr>
              <a:t>9</a:t>
            </a:r>
            <a:r>
              <a:rPr lang="en-GB" sz="1600" b="1" baseline="30000" dirty="0">
                <a:solidFill>
                  <a:srgbClr val="92D050"/>
                </a:solidFill>
                <a:latin typeface="Dosis" panose="020B0604020202020204" charset="0"/>
              </a:rPr>
              <a:t>th</a:t>
            </a:r>
            <a:r>
              <a:rPr lang="en-GB" sz="1600" b="1" dirty="0">
                <a:solidFill>
                  <a:srgbClr val="92D050"/>
                </a:solidFill>
                <a:latin typeface="Dosis" panose="020B0604020202020204" charset="0"/>
              </a:rPr>
              <a:t> June 2018</a:t>
            </a:r>
          </a:p>
          <a:p>
            <a:r>
              <a:rPr lang="en-GB" sz="1600" b="1" dirty="0">
                <a:solidFill>
                  <a:srgbClr val="92D050"/>
                </a:solidFill>
                <a:latin typeface="Dosis" panose="020B0604020202020204" charset="0"/>
              </a:rPr>
              <a:t>nidevconf.com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216BA81-F07D-497A-9421-0C3B226A81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910441"/>
              </p:ext>
            </p:extLst>
          </p:nvPr>
        </p:nvGraphicFramePr>
        <p:xfrm>
          <a:off x="7479534" y="-49048"/>
          <a:ext cx="1664466" cy="1821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ADEB59-6F65-40D9-A049-02B4091E9C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7811399"/>
              </p:ext>
            </p:extLst>
          </p:nvPr>
        </p:nvGraphicFramePr>
        <p:xfrm>
          <a:off x="-313779" y="3599492"/>
          <a:ext cx="2092573" cy="145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3AE3B3-DAE4-452C-BCB9-C08D3F69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GB" dirty="0"/>
          </a:p>
          <a:p>
            <a:r>
              <a:rPr lang="en-GB" sz="2000" b="1" dirty="0"/>
              <a:t>Tools to develop common patterns for distributed systems.</a:t>
            </a:r>
          </a:p>
          <a:p>
            <a:endParaRPr lang="en-GB" sz="2000" b="1" dirty="0"/>
          </a:p>
          <a:p>
            <a:r>
              <a:rPr lang="en-GB" sz="2000" b="1" dirty="0"/>
              <a:t>Defaults to build Cloud Native apps with ease via Spring Boot.</a:t>
            </a:r>
          </a:p>
          <a:p>
            <a:endParaRPr lang="en-GB" sz="2000" b="1" dirty="0"/>
          </a:p>
          <a:p>
            <a:r>
              <a:rPr lang="en-GB" sz="2000" b="1" dirty="0"/>
              <a:t>Implement boiler plate patterns that would work in any environment – Cloud Agnostic + Dev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C1A0F-3646-433A-AE80-CC1181E28A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5FAC7C-CECA-4DF6-944D-3AEB6611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701"/>
            <a:ext cx="8520600" cy="679962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Spring Cloud?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8310D-7B52-4192-9683-DD6584ED6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3" b="30191"/>
          <a:stretch/>
        </p:blipFill>
        <p:spPr>
          <a:xfrm>
            <a:off x="1654828" y="0"/>
            <a:ext cx="1438415" cy="10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2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FCE6C-7C83-47A3-904A-8D407A9E1F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C33227-DB81-4D3A-A9B9-9C9F8C150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</p:spPr>
        <p:txBody>
          <a:bodyPr/>
          <a:lstStyle/>
          <a:p>
            <a:pPr algn="l"/>
            <a:r>
              <a:rPr lang="en-GB" dirty="0">
                <a:solidFill>
                  <a:srgbClr val="00CE00"/>
                </a:solidFill>
              </a:rPr>
              <a:t>         Spring Cloud               </a:t>
            </a:r>
            <a:r>
              <a:rPr lang="en-GB" dirty="0">
                <a:solidFill>
                  <a:srgbClr val="FF0000"/>
                </a:solidFill>
              </a:rPr>
              <a:t>Netflix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OSS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BB471C-AB34-4088-928A-52F3A6F80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411894"/>
              </p:ext>
            </p:extLst>
          </p:nvPr>
        </p:nvGraphicFramePr>
        <p:xfrm>
          <a:off x="203200" y="1346482"/>
          <a:ext cx="87668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439">
                  <a:extLst>
                    <a:ext uri="{9D8B030D-6E8A-4147-A177-3AD203B41FA5}">
                      <a16:colId xmlns:a16="http://schemas.microsoft.com/office/drawing/2014/main" val="1418638916"/>
                    </a:ext>
                  </a:extLst>
                </a:gridCol>
                <a:gridCol w="4481445">
                  <a:extLst>
                    <a:ext uri="{9D8B030D-6E8A-4147-A177-3AD203B41FA5}">
                      <a16:colId xmlns:a16="http://schemas.microsoft.com/office/drawing/2014/main" val="31181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Netflix / Spring / Others…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7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Configuration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Spring Cloud Config Server/ Consul / Vault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77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Service Registration &amp; Discovery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Netflix Eureka / Zookeeper / Consul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44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Load Balancer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Netflix Ribbon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14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Circuit Breaker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Netflix </a:t>
                      </a:r>
                      <a:r>
                        <a:rPr lang="en-GB" sz="1600" b="1" dirty="0" err="1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Hystrix</a:t>
                      </a:r>
                      <a:endParaRPr lang="en-GB" sz="1600" b="1" dirty="0">
                        <a:solidFill>
                          <a:schemeClr val="bg2"/>
                        </a:solidFill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3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Gateway (Edge Server)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Netflix </a:t>
                      </a:r>
                      <a:r>
                        <a:rPr lang="en-GB" sz="1600" b="1" dirty="0" err="1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Zuul</a:t>
                      </a:r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/ Spring Cloud Gateway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729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Logging/Tracing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Spring Cloud Sleuth / </a:t>
                      </a:r>
                      <a:r>
                        <a:rPr lang="en-GB" sz="1600" b="1" dirty="0" err="1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Zipkin</a:t>
                      </a:r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/ ELK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48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Messaging + Event Driven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Spring Cloud Stream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1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Spring Cloud Security (JWT, OAuth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58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Polyglot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Netflix Sidecar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63986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028F22D-5FEA-4746-8BA6-C573E133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24" y="-1"/>
            <a:ext cx="1346482" cy="13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7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279FE-6340-4386-B64B-AF544058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32" y="366862"/>
            <a:ext cx="7567200" cy="4090800"/>
          </a:xfrm>
        </p:spPr>
        <p:txBody>
          <a:bodyPr/>
          <a:lstStyle/>
          <a:p>
            <a:r>
              <a:rPr lang="en-GB" sz="6600" b="1" dirty="0">
                <a:latin typeface="Dosis" panose="020B0604020202020204" charset="0"/>
              </a:rPr>
              <a:t> Use Case:  </a:t>
            </a:r>
            <a:r>
              <a:rPr lang="en-GB" sz="6600" b="1" dirty="0">
                <a:solidFill>
                  <a:srgbClr val="1991C5"/>
                </a:solidFill>
                <a:latin typeface="Dosis" panose="020B0604020202020204" charset="0"/>
              </a:rPr>
              <a:t>Insurance</a:t>
            </a:r>
          </a:p>
        </p:txBody>
      </p:sp>
    </p:spTree>
    <p:extLst>
      <p:ext uri="{BB962C8B-B14F-4D97-AF65-F5344CB8AC3E}">
        <p14:creationId xmlns:p14="http://schemas.microsoft.com/office/powerpoint/2010/main" val="220904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0045C-A00B-4B69-8838-6B74A079E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1" b="3683"/>
          <a:stretch/>
        </p:blipFill>
        <p:spPr>
          <a:xfrm>
            <a:off x="1321833" y="185166"/>
            <a:ext cx="6500334" cy="49336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0C317-7DD1-4665-932A-BEABB1E6E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481F0-6A77-42D8-925B-C8AE74D7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474" y="0"/>
            <a:ext cx="2177398" cy="572700"/>
          </a:xfrm>
        </p:spPr>
        <p:txBody>
          <a:bodyPr/>
          <a:lstStyle/>
          <a:p>
            <a:r>
              <a:rPr lang="en-GB" dirty="0">
                <a:solidFill>
                  <a:srgbClr val="1991C5"/>
                </a:solidFill>
              </a:rPr>
              <a:t>Monolith</a:t>
            </a:r>
          </a:p>
        </p:txBody>
      </p:sp>
    </p:spTree>
    <p:extLst>
      <p:ext uri="{BB962C8B-B14F-4D97-AF65-F5344CB8AC3E}">
        <p14:creationId xmlns:p14="http://schemas.microsoft.com/office/powerpoint/2010/main" val="151894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DA8E93-FBD0-490C-B5D7-6F97BB80C7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FE0D3C-6E93-48D8-8383-AE1FC910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991C5"/>
                </a:solidFill>
              </a:rPr>
              <a:t>SOA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E0487-B383-464F-BB03-8CDD7ED7A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45"/>
          <a:stretch/>
        </p:blipFill>
        <p:spPr>
          <a:xfrm>
            <a:off x="473278" y="1021438"/>
            <a:ext cx="8222456" cy="39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95F59E0-C323-461E-88CE-F8166D625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717273"/>
              </p:ext>
            </p:extLst>
          </p:nvPr>
        </p:nvGraphicFramePr>
        <p:xfrm>
          <a:off x="1178718" y="513633"/>
          <a:ext cx="6389917" cy="4553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10F72-B6F1-4791-B789-2AB412619C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776308-ED8A-4D80-9105-FFD9D807F72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51955" y="-475467"/>
            <a:ext cx="5579519" cy="244800"/>
          </a:xfrm>
        </p:spPr>
        <p:txBody>
          <a:bodyPr/>
          <a:lstStyle/>
          <a:p>
            <a:r>
              <a:rPr lang="en-GB" sz="2000" b="1" dirty="0">
                <a:solidFill>
                  <a:srgbClr val="00B0F0"/>
                </a:solidFill>
                <a:latin typeface="Dosis" panose="020B0604020202020204" charset="0"/>
              </a:rPr>
              <a:t>   </a:t>
            </a:r>
          </a:p>
          <a:p>
            <a:r>
              <a:rPr lang="en-GB" sz="3600" b="1" dirty="0">
                <a:solidFill>
                  <a:srgbClr val="1991C5"/>
                </a:solidFill>
                <a:latin typeface="Dosis" panose="020B0604020202020204" charset="0"/>
              </a:rPr>
              <a:t>           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32643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12factor app">
            <a:extLst>
              <a:ext uri="{FF2B5EF4-FFF2-40B4-BE49-F238E27FC236}">
                <a16:creationId xmlns:a16="http://schemas.microsoft.com/office/drawing/2014/main" id="{51A2A768-F059-4EF6-B482-B7DB7447B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/>
          <a:stretch/>
        </p:blipFill>
        <p:spPr bwMode="auto">
          <a:xfrm>
            <a:off x="0" y="0"/>
            <a:ext cx="9144000" cy="451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28E4C-6692-47F9-A10F-FB4A41411DEB}"/>
              </a:ext>
            </a:extLst>
          </p:cNvPr>
          <p:cNvSpPr txBox="1"/>
          <p:nvPr/>
        </p:nvSpPr>
        <p:spPr>
          <a:xfrm>
            <a:off x="4817712" y="4835723"/>
            <a:ext cx="4631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Source: © 12factor.net / Adam Wiggins / Heroku</a:t>
            </a:r>
          </a:p>
        </p:txBody>
      </p:sp>
    </p:spTree>
    <p:extLst>
      <p:ext uri="{BB962C8B-B14F-4D97-AF65-F5344CB8AC3E}">
        <p14:creationId xmlns:p14="http://schemas.microsoft.com/office/powerpoint/2010/main" val="1306253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B58A59-325A-4FFA-BA52-02FF6454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21" y="314324"/>
            <a:ext cx="3746127" cy="48291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B628C-96F2-4389-AB62-B1DA7F1A7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BAC768-F8EB-46F4-BF86-C0FF574B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7869" y="34100"/>
            <a:ext cx="243831" cy="572700"/>
          </a:xfrm>
        </p:spPr>
        <p:txBody>
          <a:bodyPr/>
          <a:lstStyle/>
          <a:p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6CA079-6E26-4163-8962-6C4FA91F6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658384" cy="3733850"/>
          </a:xfrm>
        </p:spPr>
        <p:txBody>
          <a:bodyPr/>
          <a:lstStyle/>
          <a:p>
            <a:r>
              <a:rPr lang="en-GB" b="1" dirty="0"/>
              <a:t>Centralized store – accessible across microservices</a:t>
            </a:r>
          </a:p>
          <a:p>
            <a:pPr marL="114300" indent="0">
              <a:buNone/>
            </a:pPr>
            <a:endParaRPr lang="en-GB" b="1" dirty="0"/>
          </a:p>
          <a:p>
            <a:r>
              <a:rPr lang="en-GB" b="1" dirty="0"/>
              <a:t>Integration – Git, SVN, Consul/Vault, Filesystem</a:t>
            </a:r>
          </a:p>
          <a:p>
            <a:endParaRPr lang="en-GB" b="1" dirty="0"/>
          </a:p>
          <a:p>
            <a:r>
              <a:rPr lang="en-GB" b="1" dirty="0"/>
              <a:t>Microservices retrieve configuration details from Config Server on start-up</a:t>
            </a:r>
          </a:p>
          <a:p>
            <a:endParaRPr lang="en-GB" b="1" dirty="0"/>
          </a:p>
          <a:p>
            <a:r>
              <a:rPr lang="en-GB" b="1" dirty="0"/>
              <a:t>Change notification</a:t>
            </a:r>
          </a:p>
          <a:p>
            <a:pPr lvl="1"/>
            <a:r>
              <a:rPr lang="en-GB" b="1" dirty="0"/>
              <a:t>@</a:t>
            </a:r>
            <a:r>
              <a:rPr lang="en-GB" b="1" dirty="0" err="1"/>
              <a:t>RefreshScope</a:t>
            </a:r>
            <a:endParaRPr lang="en-GB" b="1" dirty="0"/>
          </a:p>
          <a:p>
            <a:pPr lvl="1"/>
            <a:r>
              <a:rPr lang="en-GB" b="1" dirty="0"/>
              <a:t>Spring Cloud Bus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9DD82E-7582-45AF-AFA3-48F9E9A254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2604E4-5B49-4B01-8881-944EE53F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Spring Cloud Config</a:t>
            </a:r>
          </a:p>
        </p:txBody>
      </p:sp>
    </p:spTree>
    <p:extLst>
      <p:ext uri="{BB962C8B-B14F-4D97-AF65-F5344CB8AC3E}">
        <p14:creationId xmlns:p14="http://schemas.microsoft.com/office/powerpoint/2010/main" val="5285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F2B49D-FC81-4A75-98FC-AB4340E6D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8670B-AAF3-413C-8CD9-1C4FCE6FA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688" b="5465"/>
          <a:stretch/>
        </p:blipFill>
        <p:spPr>
          <a:xfrm>
            <a:off x="1837481" y="0"/>
            <a:ext cx="5469038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4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C42B8-9DDE-41B7-BC95-C9C836CF9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Dosis" panose="020B0604020202020204" charset="0"/>
            </a:endParaRPr>
          </a:p>
          <a:p>
            <a:pPr marL="114300" indent="0">
              <a:buNone/>
            </a:pPr>
            <a:endParaRPr lang="en-GB" sz="2800" b="1" dirty="0">
              <a:solidFill>
                <a:srgbClr val="4C5C64"/>
              </a:solidFill>
              <a:latin typeface="Dosis" panose="020B0604020202020204" charset="0"/>
              <a:ea typeface="Open Sans" panose="020B0604020202020204" charset="0"/>
              <a:cs typeface="Sanskrit Text" panose="020B0502040204020203" pitchFamily="18" charset="0"/>
            </a:endParaRPr>
          </a:p>
          <a:p>
            <a:pPr marL="114300" indent="0">
              <a:buNone/>
            </a:pPr>
            <a:r>
              <a:rPr lang="en-GB" sz="3200" b="1" dirty="0">
                <a:solidFill>
                  <a:srgbClr val="4C5C64"/>
                </a:solidFill>
                <a:latin typeface="Dosis" panose="020B0604020202020204" charset="0"/>
                <a:ea typeface="Open Sans" panose="020B0604020202020204" charset="0"/>
                <a:cs typeface="Sanskrit Text" panose="020B0502040204020203" pitchFamily="18" charset="0"/>
              </a:rPr>
              <a:t>Udhayakumar Rajendran</a:t>
            </a:r>
          </a:p>
          <a:p>
            <a:pPr marL="114300" indent="0">
              <a:buNone/>
            </a:pPr>
            <a:r>
              <a:rPr lang="en-GB" sz="2400" b="1" dirty="0">
                <a:solidFill>
                  <a:srgbClr val="4C5C64"/>
                </a:solidFill>
                <a:latin typeface="Dosis" panose="020B0604020202020204" charset="0"/>
                <a:ea typeface="Open Sans" panose="020B0604020202020204" charset="0"/>
                <a:cs typeface="Sanskrit Text" panose="020B0502040204020203" pitchFamily="18" charset="0"/>
              </a:rPr>
              <a:t>Senior Software Developer @ Camlin Technologies, Lisburn</a:t>
            </a:r>
          </a:p>
          <a:p>
            <a:pPr marL="114300" indent="0">
              <a:buNone/>
            </a:pPr>
            <a:endParaRPr lang="en-GB" dirty="0">
              <a:latin typeface="Dosis" panose="020B0604020202020204" charset="0"/>
            </a:endParaRPr>
          </a:p>
          <a:p>
            <a:pPr marL="114300" indent="0">
              <a:buNone/>
            </a:pPr>
            <a:endParaRPr lang="en-GB" dirty="0">
              <a:latin typeface="Dosis" panose="020B0604020202020204" charset="0"/>
            </a:endParaRPr>
          </a:p>
          <a:p>
            <a:pPr marL="114300" indent="0">
              <a:buNone/>
            </a:pPr>
            <a:endParaRPr lang="en-GB" sz="1600" dirty="0">
              <a:latin typeface="Dosis" panose="020B0604020202020204" charset="0"/>
              <a:hlinkClick r:id="rId3"/>
            </a:endParaRPr>
          </a:p>
          <a:p>
            <a:pPr marL="114300" indent="0">
              <a:buNone/>
            </a:pPr>
            <a:endParaRPr lang="en-GB" sz="1600" dirty="0">
              <a:latin typeface="Dosis" panose="020B0604020202020204" charset="0"/>
              <a:hlinkClick r:id="rId3"/>
            </a:endParaRPr>
          </a:p>
          <a:p>
            <a:pPr marL="114300" indent="0">
              <a:buNone/>
            </a:pPr>
            <a:endParaRPr lang="en-GB" sz="1600" dirty="0">
              <a:latin typeface="Dosis" panose="020B0604020202020204" charset="0"/>
              <a:hlinkClick r:id="rId3"/>
            </a:endParaRPr>
          </a:p>
          <a:p>
            <a:pPr marL="114300" indent="0">
              <a:buNone/>
            </a:pPr>
            <a:r>
              <a:rPr lang="en-GB" sz="1600" b="1" dirty="0">
                <a:latin typeface="Dosis" panose="020B0604020202020204" charset="0"/>
                <a:hlinkClick r:id="rId3"/>
              </a:rPr>
              <a:t>https://github.com/udhayapps/</a:t>
            </a:r>
            <a:endParaRPr lang="en-GB" sz="1600" b="1" dirty="0">
              <a:latin typeface="Dosis" panose="020B0604020202020204" charset="0"/>
            </a:endParaRPr>
          </a:p>
          <a:p>
            <a:pPr marL="114300" indent="0">
              <a:buNone/>
            </a:pPr>
            <a:r>
              <a:rPr lang="en-GB" sz="1600" b="1" dirty="0">
                <a:latin typeface="Dosis" panose="020B0604020202020204" charset="0"/>
                <a:hlinkClick r:id="rId4"/>
              </a:rPr>
              <a:t>https://www.linkedin.com/in/udhayakumar-rajendran/</a:t>
            </a:r>
            <a:endParaRPr lang="en-GB" sz="1600" b="1" dirty="0">
              <a:latin typeface="Dosis" panose="020B0604020202020204" charset="0"/>
            </a:endParaRPr>
          </a:p>
          <a:p>
            <a:pPr marL="114300" indent="0">
              <a:buNone/>
            </a:pPr>
            <a:endParaRPr lang="en-GB" dirty="0">
              <a:latin typeface="Dosis" panose="020B0604020202020204" charset="0"/>
            </a:endParaRPr>
          </a:p>
          <a:p>
            <a:pPr marL="114300" indent="0">
              <a:buNone/>
            </a:pPr>
            <a:endParaRPr lang="en-GB" dirty="0">
              <a:latin typeface="Dosis" panose="020B0604020202020204" charset="0"/>
            </a:endParaRPr>
          </a:p>
          <a:p>
            <a:endParaRPr lang="en-GB" dirty="0">
              <a:latin typeface="Dosis" panose="020B0604020202020204" charset="0"/>
            </a:endParaRPr>
          </a:p>
          <a:p>
            <a:endParaRPr lang="en-GB" dirty="0">
              <a:latin typeface="Dosis" panose="020B0604020202020204" charset="0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2</a:t>
            </a:fld>
            <a:endParaRPr sz="1300"/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991C5"/>
                </a:solidFill>
              </a:rPr>
              <a:t>About…</a:t>
            </a:r>
            <a:endParaRPr dirty="0">
              <a:solidFill>
                <a:srgbClr val="1991C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F328C-5F07-41DB-966E-B5315F28944D}"/>
              </a:ext>
            </a:extLst>
          </p:cNvPr>
          <p:cNvSpPr txBox="1"/>
          <p:nvPr/>
        </p:nvSpPr>
        <p:spPr>
          <a:xfrm>
            <a:off x="711200" y="4806950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6CA079-6E26-4163-8962-6C4FA91F6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658384" cy="3733850"/>
          </a:xfrm>
        </p:spPr>
        <p:txBody>
          <a:bodyPr/>
          <a:lstStyle/>
          <a:p>
            <a:r>
              <a:rPr lang="en-GB" b="1" dirty="0"/>
              <a:t>Protect sensitive config properties with Symmetric/Asymmetric Encryption or even better use Vault service</a:t>
            </a:r>
          </a:p>
          <a:p>
            <a:pPr marL="114300" indent="0">
              <a:buNone/>
            </a:pPr>
            <a:endParaRPr lang="en-GB" b="1" dirty="0"/>
          </a:p>
          <a:p>
            <a:pPr marL="114300" indent="0">
              <a:buNone/>
            </a:pPr>
            <a:endParaRPr lang="en-GB" b="1" dirty="0"/>
          </a:p>
          <a:p>
            <a:r>
              <a:rPr lang="en-GB" b="1" dirty="0"/>
              <a:t>Microservice Clients do not stop on bootup if Config Server is down</a:t>
            </a:r>
          </a:p>
          <a:p>
            <a:pPr lvl="1"/>
            <a:r>
              <a:rPr lang="en-GB" b="1" dirty="0" err="1"/>
              <a:t>spring.cloud.config.failFast</a:t>
            </a:r>
            <a:r>
              <a:rPr lang="en-GB" b="1" dirty="0"/>
              <a:t> = true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9DD82E-7582-45AF-AFA3-48F9E9A254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2604E4-5B49-4B01-8881-944EE53F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Spring Cloud Config</a:t>
            </a:r>
          </a:p>
        </p:txBody>
      </p:sp>
      <p:pic>
        <p:nvPicPr>
          <p:cNvPr id="3074" name="Picture 2" descr="Image result for hashicorp vault">
            <a:extLst>
              <a:ext uri="{FF2B5EF4-FFF2-40B4-BE49-F238E27FC236}">
                <a16:creationId xmlns:a16="http://schemas.microsoft.com/office/drawing/2014/main" id="{A87EFFB0-AAAD-46CD-A010-32731360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356" y="764382"/>
            <a:ext cx="1416645" cy="141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595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F5741-0264-434E-83E5-94555CFC4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b="1" dirty="0"/>
              <a:t>Enables microservices to discover each other</a:t>
            </a:r>
          </a:p>
          <a:p>
            <a:endParaRPr lang="en-GB" sz="2000" b="1" dirty="0"/>
          </a:p>
          <a:p>
            <a:r>
              <a:rPr lang="en-GB" sz="2000" b="1" dirty="0"/>
              <a:t>Abstracts physical location of services</a:t>
            </a:r>
          </a:p>
          <a:p>
            <a:endParaRPr lang="en-GB" sz="2000" b="1" dirty="0"/>
          </a:p>
          <a:p>
            <a:r>
              <a:rPr lang="en-GB" sz="2000" b="1" dirty="0"/>
              <a:t>Service Discovery – Server &amp; Client</a:t>
            </a:r>
          </a:p>
          <a:p>
            <a:endParaRPr lang="en-GB" sz="2000" b="1" dirty="0"/>
          </a:p>
          <a:p>
            <a:r>
              <a:rPr lang="en-GB" sz="2000" b="1" dirty="0"/>
              <a:t>Client Heartbeats (30 sec) – to renew lease with server</a:t>
            </a:r>
          </a:p>
          <a:p>
            <a:endParaRPr lang="en-GB" sz="2000" b="1" dirty="0"/>
          </a:p>
          <a:p>
            <a:r>
              <a:rPr lang="en-GB" sz="2000" b="1" dirty="0"/>
              <a:t>Client side load balancing provided by Netflix Ribbon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14382-3DBC-4382-ACF5-5C2AAFFF6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9ACDED-FBB7-4D66-8FB4-23D1FD7F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Service Discovery – Netflix Eureka</a:t>
            </a:r>
          </a:p>
        </p:txBody>
      </p:sp>
    </p:spTree>
    <p:extLst>
      <p:ext uri="{BB962C8B-B14F-4D97-AF65-F5344CB8AC3E}">
        <p14:creationId xmlns:p14="http://schemas.microsoft.com/office/powerpoint/2010/main" val="840192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7A79BD-2009-4E33-B436-9A33AF70A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1" dirty="0"/>
              <a:t>To invoke services (Inter Service Communication):</a:t>
            </a:r>
          </a:p>
          <a:p>
            <a:pPr lvl="1"/>
            <a:r>
              <a:rPr lang="en-GB" sz="1800" b="1" dirty="0"/>
              <a:t>Service Discovery Client</a:t>
            </a:r>
          </a:p>
          <a:p>
            <a:pPr lvl="1"/>
            <a:r>
              <a:rPr lang="en-GB" sz="1800" b="1" dirty="0"/>
              <a:t>Netflix Feign/</a:t>
            </a:r>
            <a:r>
              <a:rPr lang="en-GB" sz="1800" b="1" dirty="0" err="1"/>
              <a:t>OpenFeign</a:t>
            </a:r>
            <a:r>
              <a:rPr lang="en-GB" sz="1800" b="1" dirty="0"/>
              <a:t> Client</a:t>
            </a:r>
          </a:p>
          <a:p>
            <a:pPr lvl="1"/>
            <a:r>
              <a:rPr lang="en-GB" sz="1800" b="1" dirty="0"/>
              <a:t>Spring 5 Reactive </a:t>
            </a:r>
            <a:r>
              <a:rPr lang="en-GB" sz="1800" b="1" dirty="0" err="1"/>
              <a:t>WebClient</a:t>
            </a:r>
            <a:endParaRPr lang="en-GB" sz="1800" b="1" dirty="0"/>
          </a:p>
          <a:p>
            <a:pPr marL="596900" lvl="1" indent="0">
              <a:buNone/>
            </a:pPr>
            <a:endParaRPr lang="en-GB" sz="1800" b="1" dirty="0"/>
          </a:p>
          <a:p>
            <a:r>
              <a:rPr lang="en-GB" sz="2400" b="1" dirty="0"/>
              <a:t>Alternatives:</a:t>
            </a:r>
          </a:p>
          <a:p>
            <a:pPr lvl="1"/>
            <a:r>
              <a:rPr lang="en-GB" sz="2000" b="1" dirty="0"/>
              <a:t>Zookeeper, Consul</a:t>
            </a:r>
          </a:p>
          <a:p>
            <a:pPr marL="596900" lvl="1" indent="0">
              <a:buNone/>
            </a:pPr>
            <a:endParaRPr lang="en-GB" sz="1800" b="1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7A3B6-38BC-456B-BA8F-98EA7B990F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5788D-4A19-4978-A9B2-422C9650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Service Discovery – Netflix Eureka</a:t>
            </a:r>
          </a:p>
        </p:txBody>
      </p:sp>
    </p:spTree>
    <p:extLst>
      <p:ext uri="{BB962C8B-B14F-4D97-AF65-F5344CB8AC3E}">
        <p14:creationId xmlns:p14="http://schemas.microsoft.com/office/powerpoint/2010/main" val="1068911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84A23-988D-40E3-905E-23CECE2F46A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6313" y="138113"/>
            <a:ext cx="547687" cy="393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F9C892-0953-479B-8E5D-3CECE96A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13"/>
            <a:ext cx="9144000" cy="48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1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1E75C7-5A9C-4256-BEA3-BAAC496A3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1"/>
          <a:stretch/>
        </p:blipFill>
        <p:spPr>
          <a:xfrm>
            <a:off x="908259" y="64294"/>
            <a:ext cx="7327482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86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F5741-0264-434E-83E5-94555CFC4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61237"/>
            <a:ext cx="8832300" cy="3707638"/>
          </a:xfrm>
        </p:spPr>
        <p:txBody>
          <a:bodyPr/>
          <a:lstStyle/>
          <a:p>
            <a:r>
              <a:rPr lang="en-GB" sz="2000" b="1" dirty="0"/>
              <a:t>Ribbon is a client side IPC library</a:t>
            </a:r>
          </a:p>
          <a:p>
            <a:pPr lvl="1"/>
            <a:r>
              <a:rPr lang="en-GB" sz="1600" b="1" dirty="0"/>
              <a:t>Service Discovery </a:t>
            </a:r>
            <a:r>
              <a:rPr lang="en-GB" sz="1600" b="1" dirty="0" err="1"/>
              <a:t>Integratrion</a:t>
            </a:r>
            <a:endParaRPr lang="en-GB" sz="1600" b="1" dirty="0"/>
          </a:p>
          <a:p>
            <a:pPr lvl="1"/>
            <a:r>
              <a:rPr lang="en-GB" sz="1600" b="1" dirty="0"/>
              <a:t>Load Balancing (</a:t>
            </a:r>
            <a:r>
              <a:rPr lang="en-GB" b="1" dirty="0" err="1"/>
              <a:t>RoundRobinRule</a:t>
            </a:r>
            <a:r>
              <a:rPr lang="en-GB" b="1" dirty="0"/>
              <a:t>, </a:t>
            </a:r>
            <a:r>
              <a:rPr lang="en-GB" b="1" dirty="0" err="1"/>
              <a:t>AvailabilityFilteringRule</a:t>
            </a:r>
            <a:r>
              <a:rPr lang="en-GB" b="1" dirty="0"/>
              <a:t>, </a:t>
            </a:r>
            <a:r>
              <a:rPr lang="en-GB" b="1" dirty="0" err="1"/>
              <a:t>WeightedResponseTimeRule</a:t>
            </a:r>
            <a:r>
              <a:rPr lang="en-GB" b="1" dirty="0"/>
              <a:t>)</a:t>
            </a:r>
            <a:endParaRPr lang="en-GB" sz="1600" b="1" dirty="0"/>
          </a:p>
          <a:p>
            <a:pPr lvl="1"/>
            <a:r>
              <a:rPr lang="en-GB" sz="1600" b="1" dirty="0"/>
              <a:t>Fault Tolerance</a:t>
            </a:r>
          </a:p>
          <a:p>
            <a:pPr lvl="1"/>
            <a:r>
              <a:rPr lang="en-GB" sz="1600" b="1" dirty="0"/>
              <a:t>Caching- with </a:t>
            </a:r>
            <a:r>
              <a:rPr lang="en-GB" sz="1600" b="1" dirty="0" err="1"/>
              <a:t>Hystrix</a:t>
            </a:r>
            <a:r>
              <a:rPr lang="en-GB" sz="1600" b="1" dirty="0"/>
              <a:t> support</a:t>
            </a:r>
          </a:p>
          <a:p>
            <a:pPr lvl="1"/>
            <a:endParaRPr lang="en-GB" sz="1600" b="1" dirty="0"/>
          </a:p>
          <a:p>
            <a:pPr marL="114300" indent="0">
              <a:buNone/>
            </a:pPr>
            <a:r>
              <a:rPr lang="en-GB" sz="2000" b="1" dirty="0"/>
              <a:t>Ribbon doesn’t call Eureka every time it makes a call. It caches the location of the service instances locally and checks periodically.</a:t>
            </a:r>
          </a:p>
          <a:p>
            <a:pPr marL="114300" indent="0"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14382-3DBC-4382-ACF5-5C2AAFFF6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9ACDED-FBB7-4D66-8FB4-23D1FD7F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Load Balancing - Netflix Ribbon</a:t>
            </a:r>
          </a:p>
        </p:txBody>
      </p:sp>
    </p:spTree>
    <p:extLst>
      <p:ext uri="{BB962C8B-B14F-4D97-AF65-F5344CB8AC3E}">
        <p14:creationId xmlns:p14="http://schemas.microsoft.com/office/powerpoint/2010/main" val="4108027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FD65B-3385-4A57-94C0-A08B8E83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71538"/>
            <a:ext cx="8520600" cy="3697337"/>
          </a:xfrm>
        </p:spPr>
        <p:txBody>
          <a:bodyPr/>
          <a:lstStyle/>
          <a:p>
            <a:pPr marL="114300" indent="0">
              <a:buNone/>
            </a:pPr>
            <a:endParaRPr lang="en-GB" sz="1000" b="1" dirty="0"/>
          </a:p>
          <a:p>
            <a:r>
              <a:rPr lang="en-GB" sz="2400" b="1" dirty="0"/>
              <a:t>Fail-fast</a:t>
            </a:r>
          </a:p>
          <a:p>
            <a:pPr marL="596900" lvl="1" indent="0">
              <a:buNone/>
            </a:pPr>
            <a:r>
              <a:rPr lang="en-GB" sz="1800" b="1" dirty="0"/>
              <a:t>-	Prevent the effect of cascading failures reaching upstream</a:t>
            </a:r>
          </a:p>
          <a:p>
            <a:endParaRPr lang="en-GB" sz="1000" b="1" dirty="0"/>
          </a:p>
          <a:p>
            <a:r>
              <a:rPr lang="en-GB" sz="2400" b="1" dirty="0"/>
              <a:t>Core Resiliency Patterns</a:t>
            </a:r>
          </a:p>
          <a:p>
            <a:pPr lvl="1"/>
            <a:r>
              <a:rPr lang="en-GB" sz="2400" b="1" dirty="0"/>
              <a:t>Circuit Breaker</a:t>
            </a:r>
          </a:p>
          <a:p>
            <a:pPr lvl="1"/>
            <a:r>
              <a:rPr lang="en-GB" sz="2400" b="1" dirty="0" err="1"/>
              <a:t>Fallback</a:t>
            </a:r>
            <a:endParaRPr lang="en-GB" sz="2400" b="1" dirty="0"/>
          </a:p>
          <a:p>
            <a:pPr lvl="1"/>
            <a:r>
              <a:rPr lang="en-GB" sz="2400" b="1" dirty="0"/>
              <a:t>Bulkhead</a:t>
            </a:r>
            <a:endParaRPr lang="en-GB" sz="2800" dirty="0"/>
          </a:p>
          <a:p>
            <a:pPr marL="11430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81DEA-E525-47B1-A73C-A352FB906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A43888-F240-4EEA-97C2-06D162D4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Resiliency</a:t>
            </a:r>
          </a:p>
        </p:txBody>
      </p:sp>
    </p:spTree>
    <p:extLst>
      <p:ext uri="{BB962C8B-B14F-4D97-AF65-F5344CB8AC3E}">
        <p14:creationId xmlns:p14="http://schemas.microsoft.com/office/powerpoint/2010/main" val="3857091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FD65B-3385-4A57-94C0-A08B8E83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71538"/>
            <a:ext cx="8520600" cy="3697337"/>
          </a:xfrm>
        </p:spPr>
        <p:txBody>
          <a:bodyPr/>
          <a:lstStyle/>
          <a:p>
            <a:r>
              <a:rPr lang="en-GB" sz="2400" b="1" dirty="0"/>
              <a:t>Resilient/Fault Tolerant library</a:t>
            </a:r>
          </a:p>
          <a:p>
            <a:pPr marL="114300" indent="0">
              <a:buNone/>
            </a:pPr>
            <a:endParaRPr lang="en-GB" sz="1000" b="1" dirty="0"/>
          </a:p>
          <a:p>
            <a:pPr marL="11430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81DEA-E525-47B1-A73C-A352FB906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A43888-F240-4EEA-97C2-06D162D4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Netflix </a:t>
            </a:r>
            <a:r>
              <a:rPr lang="en-GB" dirty="0" err="1">
                <a:solidFill>
                  <a:srgbClr val="003856"/>
                </a:solidFill>
              </a:rPr>
              <a:t>Hystrix</a:t>
            </a:r>
            <a:endParaRPr lang="en-GB" dirty="0">
              <a:solidFill>
                <a:srgbClr val="00385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88163C-D98A-4389-87DD-79EA1E4B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687"/>
            <a:ext cx="9144000" cy="260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77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81DEA-E525-47B1-A73C-A352FB906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A43888-F240-4EEA-97C2-06D162D4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Circuit Breakers – Netflix </a:t>
            </a:r>
            <a:r>
              <a:rPr lang="en-GB" dirty="0" err="1">
                <a:solidFill>
                  <a:srgbClr val="003856"/>
                </a:solidFill>
              </a:rPr>
              <a:t>Hystrix</a:t>
            </a:r>
            <a:endParaRPr lang="en-GB" dirty="0">
              <a:solidFill>
                <a:srgbClr val="003856"/>
              </a:solidFill>
            </a:endParaRPr>
          </a:p>
        </p:txBody>
      </p:sp>
      <p:pic>
        <p:nvPicPr>
          <p:cNvPr id="4098" name="Picture 2" descr="https://martinfowler.com/bliki/images/circuitBreaker/sketch.png">
            <a:extLst>
              <a:ext uri="{FF2B5EF4-FFF2-40B4-BE49-F238E27FC236}">
                <a16:creationId xmlns:a16="http://schemas.microsoft.com/office/drawing/2014/main" id="{604E1639-355F-45A7-A6C3-7486F2B72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801719"/>
            <a:ext cx="2827338" cy="404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91759-DDAF-4B37-A2FB-2FF425A4D1F9}"/>
              </a:ext>
            </a:extLst>
          </p:cNvPr>
          <p:cNvSpPr txBox="1"/>
          <p:nvPr/>
        </p:nvSpPr>
        <p:spPr>
          <a:xfrm>
            <a:off x="4777099" y="4907779"/>
            <a:ext cx="4366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Source:  https://martinfowler.com/bliki/CircuitBreaker.html</a:t>
            </a:r>
          </a:p>
        </p:txBody>
      </p:sp>
    </p:spTree>
    <p:extLst>
      <p:ext uri="{BB962C8B-B14F-4D97-AF65-F5344CB8AC3E}">
        <p14:creationId xmlns:p14="http://schemas.microsoft.com/office/powerpoint/2010/main" val="984676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20335-665B-449C-BFE0-0ED310465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73087"/>
            <a:ext cx="8520600" cy="3597325"/>
          </a:xfrm>
        </p:spPr>
        <p:txBody>
          <a:bodyPr/>
          <a:lstStyle/>
          <a:p>
            <a:r>
              <a:rPr lang="en-GB" sz="2000" b="1" dirty="0"/>
              <a:t>@</a:t>
            </a:r>
            <a:r>
              <a:rPr lang="en-GB" sz="2000" b="1" dirty="0" err="1"/>
              <a:t>EnableCircuitBreaker</a:t>
            </a:r>
            <a:r>
              <a:rPr lang="en-GB" sz="2000" b="1" dirty="0"/>
              <a:t> on Spring Boot app</a:t>
            </a:r>
          </a:p>
          <a:p>
            <a:pPr marL="114300" indent="0">
              <a:buNone/>
            </a:pPr>
            <a:endParaRPr lang="en-GB" sz="1000" b="1" dirty="0"/>
          </a:p>
          <a:p>
            <a:r>
              <a:rPr lang="en-GB" sz="2000" b="1" dirty="0"/>
              <a:t>@</a:t>
            </a:r>
            <a:r>
              <a:rPr lang="en-GB" sz="2000" b="1" dirty="0" err="1"/>
              <a:t>HystrixCommand</a:t>
            </a:r>
            <a:endParaRPr lang="en-GB" sz="2000" b="1" dirty="0"/>
          </a:p>
          <a:p>
            <a:pPr lvl="1"/>
            <a:r>
              <a:rPr lang="en-GB" sz="1600" b="1" dirty="0"/>
              <a:t>1000 millisecond default timeout </a:t>
            </a:r>
          </a:p>
          <a:p>
            <a:pPr lvl="1"/>
            <a:r>
              <a:rPr lang="en-GB" sz="1600" b="1" dirty="0"/>
              <a:t>Modify timeout and other properties via @</a:t>
            </a:r>
            <a:r>
              <a:rPr lang="en-GB" sz="1600" b="1" dirty="0" err="1"/>
              <a:t>HystrixProperty</a:t>
            </a:r>
            <a:endParaRPr lang="en-GB" sz="1600" b="1" dirty="0"/>
          </a:p>
          <a:p>
            <a:pPr marL="596900" lvl="1" indent="0">
              <a:buNone/>
            </a:pPr>
            <a:endParaRPr lang="en-GB" sz="500" dirty="0"/>
          </a:p>
          <a:p>
            <a:r>
              <a:rPr lang="en-GB" sz="2000" b="1" dirty="0" err="1"/>
              <a:t>Fallback</a:t>
            </a:r>
            <a:r>
              <a:rPr lang="en-GB" sz="2000" b="1" dirty="0"/>
              <a:t> processing</a:t>
            </a:r>
            <a:endParaRPr lang="en-GB" sz="1600" b="1" dirty="0"/>
          </a:p>
          <a:p>
            <a:pPr lvl="1"/>
            <a:r>
              <a:rPr lang="en-GB" sz="1600" b="1" dirty="0"/>
              <a:t>@</a:t>
            </a:r>
            <a:r>
              <a:rPr lang="en-GB" sz="1600" b="1" dirty="0" err="1"/>
              <a:t>HystrixCommand</a:t>
            </a:r>
            <a:r>
              <a:rPr lang="en-GB" sz="1600" b="1" dirty="0"/>
              <a:t>(</a:t>
            </a:r>
            <a:r>
              <a:rPr lang="en-GB" sz="1600" b="1" dirty="0" err="1"/>
              <a:t>fallbackMethod</a:t>
            </a:r>
            <a:r>
              <a:rPr lang="en-GB" sz="1600" b="1" dirty="0"/>
              <a:t> = “</a:t>
            </a:r>
            <a:r>
              <a:rPr lang="en-GB" sz="1600" b="1" dirty="0" err="1"/>
              <a:t>fallbackMethodName</a:t>
            </a:r>
            <a:r>
              <a:rPr lang="en-GB" sz="1600" b="1" dirty="0"/>
              <a:t>”)</a:t>
            </a:r>
          </a:p>
          <a:p>
            <a:pPr marL="596900" lvl="1" indent="0">
              <a:buNone/>
            </a:pPr>
            <a:endParaRPr lang="en-GB" sz="500" dirty="0"/>
          </a:p>
          <a:p>
            <a:r>
              <a:rPr lang="en-GB" sz="2000" b="1" dirty="0"/>
              <a:t>Thread Context </a:t>
            </a:r>
            <a:endParaRPr lang="en-GB" sz="1600" b="1" dirty="0"/>
          </a:p>
          <a:p>
            <a:pPr lvl="1"/>
            <a:r>
              <a:rPr lang="en-GB" sz="1600" b="1" dirty="0"/>
              <a:t>Isolation Models – THREAD and SEMAPHORE</a:t>
            </a:r>
          </a:p>
          <a:p>
            <a:pPr marL="596900" lvl="1" indent="0">
              <a:buNone/>
            </a:pPr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81DEA-E525-47B1-A73C-A352FB906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A43888-F240-4EEA-97C2-06D162D4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Circuit Breakers – Netflix </a:t>
            </a:r>
            <a:r>
              <a:rPr lang="en-GB" dirty="0" err="1">
                <a:solidFill>
                  <a:srgbClr val="003856"/>
                </a:solidFill>
              </a:rPr>
              <a:t>Hystrix</a:t>
            </a:r>
            <a:endParaRPr lang="en-GB" dirty="0">
              <a:solidFill>
                <a:srgbClr val="00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2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9D0CF3-90F7-41F5-84C3-F85B5F243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10951"/>
            <a:ext cx="8520600" cy="3812243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GB" sz="2400" b="1" dirty="0"/>
              <a:t>Microservices – The Basics</a:t>
            </a:r>
          </a:p>
          <a:p>
            <a:pPr marL="114300" indent="0">
              <a:lnSpc>
                <a:spcPct val="75000"/>
              </a:lnSpc>
              <a:buNone/>
            </a:pPr>
            <a:endParaRPr lang="en-GB" sz="1000" b="1" dirty="0"/>
          </a:p>
          <a:p>
            <a:pPr>
              <a:lnSpc>
                <a:spcPct val="75000"/>
              </a:lnSpc>
            </a:pPr>
            <a:r>
              <a:rPr lang="en-GB" sz="2400" b="1" dirty="0"/>
              <a:t>Use Case</a:t>
            </a:r>
          </a:p>
          <a:p>
            <a:pPr marL="114300" indent="0">
              <a:lnSpc>
                <a:spcPct val="75000"/>
              </a:lnSpc>
              <a:buNone/>
            </a:pPr>
            <a:endParaRPr lang="en-GB" sz="1000" b="1" dirty="0"/>
          </a:p>
          <a:p>
            <a:pPr>
              <a:lnSpc>
                <a:spcPct val="75000"/>
              </a:lnSpc>
            </a:pPr>
            <a:r>
              <a:rPr lang="en-GB" sz="2400" b="1" dirty="0"/>
              <a:t>Spring Cloud + Netflix OSS</a:t>
            </a:r>
          </a:p>
          <a:p>
            <a:pPr lvl="1">
              <a:lnSpc>
                <a:spcPct val="75000"/>
              </a:lnSpc>
              <a:spcBef>
                <a:spcPts val="1000"/>
              </a:spcBef>
            </a:pPr>
            <a:r>
              <a:rPr lang="en-GB" sz="2000" b="1" dirty="0"/>
              <a:t>Configuration</a:t>
            </a:r>
          </a:p>
          <a:p>
            <a:pPr lvl="1">
              <a:lnSpc>
                <a:spcPct val="75000"/>
              </a:lnSpc>
              <a:spcBef>
                <a:spcPts val="1000"/>
              </a:spcBef>
            </a:pPr>
            <a:r>
              <a:rPr lang="en-GB" sz="2000" b="1" dirty="0"/>
              <a:t>Service Discovery</a:t>
            </a:r>
          </a:p>
          <a:p>
            <a:pPr lvl="1">
              <a:lnSpc>
                <a:spcPct val="75000"/>
              </a:lnSpc>
              <a:spcBef>
                <a:spcPts val="1000"/>
              </a:spcBef>
            </a:pPr>
            <a:r>
              <a:rPr lang="en-GB" sz="2000" b="1" dirty="0"/>
              <a:t>Load Balancing</a:t>
            </a:r>
          </a:p>
          <a:p>
            <a:pPr lvl="1">
              <a:lnSpc>
                <a:spcPct val="75000"/>
              </a:lnSpc>
              <a:spcBef>
                <a:spcPts val="1000"/>
              </a:spcBef>
            </a:pPr>
            <a:r>
              <a:rPr lang="en-GB" sz="2000" b="1" dirty="0"/>
              <a:t>Circuit Breaker</a:t>
            </a:r>
          </a:p>
          <a:p>
            <a:pPr lvl="1">
              <a:lnSpc>
                <a:spcPct val="75000"/>
              </a:lnSpc>
              <a:spcBef>
                <a:spcPts val="1000"/>
              </a:spcBef>
            </a:pPr>
            <a:r>
              <a:rPr lang="en-GB" sz="2000" b="1" dirty="0"/>
              <a:t>Gateway/Routing</a:t>
            </a:r>
          </a:p>
          <a:p>
            <a:pPr lvl="1">
              <a:lnSpc>
                <a:spcPct val="75000"/>
              </a:lnSpc>
              <a:spcBef>
                <a:spcPts val="1000"/>
              </a:spcBef>
            </a:pPr>
            <a:r>
              <a:rPr lang="en-GB" sz="2000" b="1" dirty="0"/>
              <a:t>Logging/Tracing</a:t>
            </a:r>
          </a:p>
          <a:p>
            <a:pPr lvl="1">
              <a:lnSpc>
                <a:spcPct val="75000"/>
              </a:lnSpc>
              <a:spcBef>
                <a:spcPts val="1000"/>
              </a:spcBef>
            </a:pPr>
            <a:r>
              <a:rPr lang="en-GB" sz="2000" b="1" dirty="0"/>
              <a:t>Sidecar</a:t>
            </a:r>
          </a:p>
          <a:p>
            <a:pPr marL="114300" indent="0">
              <a:lnSpc>
                <a:spcPct val="75000"/>
              </a:lnSpc>
              <a:buNone/>
            </a:pPr>
            <a:endParaRPr lang="en-GB" sz="1000" b="1" dirty="0"/>
          </a:p>
          <a:p>
            <a:pPr>
              <a:lnSpc>
                <a:spcPct val="75000"/>
              </a:lnSpc>
            </a:pPr>
            <a:r>
              <a:rPr lang="en-GB" sz="2400" b="1" dirty="0"/>
              <a:t>Demo</a:t>
            </a:r>
          </a:p>
          <a:p>
            <a:pPr marL="114300" indent="0">
              <a:lnSpc>
                <a:spcPct val="75000"/>
              </a:lnSpc>
              <a:buNone/>
            </a:pPr>
            <a:endParaRPr lang="en-GB" sz="1000" b="1" dirty="0"/>
          </a:p>
          <a:p>
            <a:pPr>
              <a:lnSpc>
                <a:spcPct val="75000"/>
              </a:lnSpc>
            </a:pPr>
            <a:r>
              <a:rPr lang="en-GB" sz="2400" b="1" dirty="0"/>
              <a:t>Q&amp;A</a:t>
            </a:r>
          </a:p>
          <a:p>
            <a:pPr>
              <a:lnSpc>
                <a:spcPct val="50000"/>
              </a:lnSpc>
            </a:pPr>
            <a:endParaRPr lang="en-GB" dirty="0"/>
          </a:p>
          <a:p>
            <a:pPr>
              <a:lnSpc>
                <a:spcPct val="50000"/>
              </a:lnSpc>
            </a:pPr>
            <a:endParaRPr lang="en-GB" dirty="0"/>
          </a:p>
          <a:p>
            <a:pPr>
              <a:lnSpc>
                <a:spcPct val="50000"/>
              </a:lnSpc>
            </a:pPr>
            <a:endParaRPr lang="en-GB" dirty="0"/>
          </a:p>
          <a:p>
            <a:pPr>
              <a:lnSpc>
                <a:spcPct val="50000"/>
              </a:lnSpc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88E34-E8B0-4532-9753-C0396C7FC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01F241F-52E2-48EC-B016-4E6A8594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991C5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2392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15773C-905B-4E4E-BDEB-7250DE1C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604"/>
            <a:ext cx="9144000" cy="30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raw.githubusercontent.com/wiki/Netflix/Hystrix/images/dashboard-home.png">
            <a:extLst>
              <a:ext uri="{FF2B5EF4-FFF2-40B4-BE49-F238E27FC236}">
                <a16:creationId xmlns:a16="http://schemas.microsoft.com/office/drawing/2014/main" id="{322A6C2E-67C9-42D8-BCB4-8F1E96875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t="11566" r="14853" b="23191"/>
          <a:stretch/>
        </p:blipFill>
        <p:spPr bwMode="auto">
          <a:xfrm>
            <a:off x="0" y="531851"/>
            <a:ext cx="4972051" cy="374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0E81E-B895-4153-87DE-D615FBB24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8" name="Picture 2" descr="https://github.com/Netflix/Hystrix/wiki/images/hystrix-dashboard-netflix-api-example-iPad.png">
            <a:extLst>
              <a:ext uri="{FF2B5EF4-FFF2-40B4-BE49-F238E27FC236}">
                <a16:creationId xmlns:a16="http://schemas.microsoft.com/office/drawing/2014/main" id="{2F86530D-B91B-43D6-A57A-3F79EF9AE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0"/>
            <a:ext cx="42941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2130-3C1E-454E-80EF-951CB72C932B}"/>
              </a:ext>
            </a:extLst>
          </p:cNvPr>
          <p:cNvSpPr txBox="1"/>
          <p:nvPr/>
        </p:nvSpPr>
        <p:spPr>
          <a:xfrm>
            <a:off x="2095943" y="4866501"/>
            <a:ext cx="2876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Source: Netflix API </a:t>
            </a:r>
            <a:r>
              <a:rPr lang="en-GB" sz="12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Hystrix</a:t>
            </a:r>
            <a:r>
              <a:rPr lang="en-GB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Monitoring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9E42D-CA49-4F28-9184-2FD3FD55701D}"/>
              </a:ext>
            </a:extLst>
          </p:cNvPr>
          <p:cNvSpPr txBox="1"/>
          <p:nvPr/>
        </p:nvSpPr>
        <p:spPr>
          <a:xfrm>
            <a:off x="0" y="181162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Hystrix</a:t>
            </a:r>
            <a:r>
              <a:rPr lang="en-GB" b="1" dirty="0"/>
              <a:t> Turbine</a:t>
            </a:r>
          </a:p>
        </p:txBody>
      </p:sp>
    </p:spTree>
    <p:extLst>
      <p:ext uri="{BB962C8B-B14F-4D97-AF65-F5344CB8AC3E}">
        <p14:creationId xmlns:p14="http://schemas.microsoft.com/office/powerpoint/2010/main" val="853148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E8F7A5-78E2-48B0-B7A6-EDEBEE3D0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6375" y="0"/>
            <a:ext cx="9580375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C82591-5794-4B14-BBA4-BC18B0312A31}"/>
              </a:ext>
            </a:extLst>
          </p:cNvPr>
          <p:cNvSpPr txBox="1"/>
          <p:nvPr/>
        </p:nvSpPr>
        <p:spPr>
          <a:xfrm>
            <a:off x="1289989" y="1631543"/>
            <a:ext cx="22349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b="1" dirty="0" err="1">
                <a:solidFill>
                  <a:srgbClr val="FFC000"/>
                </a:solidFill>
                <a:latin typeface="Dosis" panose="020B0604020202020204" charset="0"/>
              </a:rPr>
              <a:t>Zuul</a:t>
            </a:r>
            <a:endParaRPr lang="en-GB" sz="8800" b="1" dirty="0">
              <a:solidFill>
                <a:srgbClr val="FFC000"/>
              </a:solidFill>
              <a:latin typeface="Dosis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EB86B-80B9-45F6-BCC2-6FAFFC9E6CCE}"/>
              </a:ext>
            </a:extLst>
          </p:cNvPr>
          <p:cNvSpPr txBox="1"/>
          <p:nvPr/>
        </p:nvSpPr>
        <p:spPr>
          <a:xfrm>
            <a:off x="6181387" y="171093"/>
            <a:ext cx="26556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Dosis" panose="020B0604020202020204" charset="0"/>
              </a:rPr>
              <a:t>- Authentication</a:t>
            </a:r>
          </a:p>
          <a:p>
            <a:endParaRPr lang="en-GB" sz="1800" b="1" dirty="0">
              <a:solidFill>
                <a:schemeClr val="bg1"/>
              </a:solidFill>
              <a:latin typeface="Dosis" panose="020B0604020202020204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Dosis" panose="020B0604020202020204" charset="0"/>
              </a:rPr>
              <a:t>- Stress Testing</a:t>
            </a:r>
          </a:p>
          <a:p>
            <a:endParaRPr lang="en-GB" sz="1800" b="1" dirty="0">
              <a:solidFill>
                <a:schemeClr val="bg1"/>
              </a:solidFill>
              <a:latin typeface="Dosis" panose="020B0604020202020204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Dosis" panose="020B0604020202020204" charset="0"/>
              </a:rPr>
              <a:t>- Canary Testing</a:t>
            </a:r>
          </a:p>
          <a:p>
            <a:endParaRPr lang="en-GB" sz="1800" b="1" dirty="0">
              <a:solidFill>
                <a:schemeClr val="bg1"/>
              </a:solidFill>
              <a:latin typeface="Dosis" panose="020B0604020202020204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Dosis" panose="020B0604020202020204" charset="0"/>
              </a:rPr>
              <a:t>- Dynamic Routing</a:t>
            </a:r>
          </a:p>
          <a:p>
            <a:endParaRPr lang="en-GB" sz="1800" b="1" dirty="0">
              <a:solidFill>
                <a:schemeClr val="bg1"/>
              </a:solidFill>
              <a:latin typeface="Dosis" panose="020B0604020202020204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Dosis" panose="020B0604020202020204" charset="0"/>
              </a:rPr>
              <a:t>- Service Migration</a:t>
            </a:r>
          </a:p>
          <a:p>
            <a:endParaRPr lang="en-GB" sz="1800" b="1" dirty="0">
              <a:solidFill>
                <a:schemeClr val="bg1"/>
              </a:solidFill>
              <a:latin typeface="Dosis" panose="020B0604020202020204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Dosis" panose="020B0604020202020204" charset="0"/>
              </a:rPr>
              <a:t>- Load Shedding</a:t>
            </a:r>
          </a:p>
          <a:p>
            <a:pPr marL="285750" indent="-285750">
              <a:buFontTx/>
              <a:buChar char="-"/>
            </a:pPr>
            <a:endParaRPr lang="en-GB" sz="1800" b="1" dirty="0">
              <a:solidFill>
                <a:schemeClr val="bg1"/>
              </a:solidFill>
              <a:latin typeface="Dosis" panose="020B0604020202020204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Dosis" panose="020B0604020202020204" charset="0"/>
              </a:rPr>
              <a:t>- Security</a:t>
            </a:r>
          </a:p>
          <a:p>
            <a:endParaRPr lang="en-GB" sz="1800" b="1" dirty="0">
              <a:solidFill>
                <a:schemeClr val="bg1"/>
              </a:solidFill>
              <a:latin typeface="Dosis" panose="020B0604020202020204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Dosis" panose="020B0604020202020204" charset="0"/>
              </a:rPr>
              <a:t>- Static response handling</a:t>
            </a:r>
          </a:p>
          <a:p>
            <a:endParaRPr lang="en-GB" sz="1800" b="1" dirty="0">
              <a:solidFill>
                <a:schemeClr val="bg1"/>
              </a:solidFill>
              <a:latin typeface="Dosis" panose="020B0604020202020204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Dosis" panose="020B0604020202020204" charset="0"/>
              </a:rPr>
              <a:t>- Traffic management</a:t>
            </a:r>
            <a:endParaRPr lang="en-GB" sz="1600" b="1" dirty="0">
              <a:solidFill>
                <a:schemeClr val="bg1"/>
              </a:solidFill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072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4BDDB0-D2B5-4A6D-AA25-37D4AA203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25" y="606800"/>
            <a:ext cx="8972550" cy="4239668"/>
          </a:xfrm>
        </p:spPr>
        <p:txBody>
          <a:bodyPr/>
          <a:lstStyle/>
          <a:p>
            <a:pPr marL="114300" indent="0">
              <a:buNone/>
            </a:pPr>
            <a:endParaRPr lang="en-GB" sz="1000" b="1" dirty="0"/>
          </a:p>
          <a:p>
            <a:r>
              <a:rPr lang="en-GB" b="1" dirty="0"/>
              <a:t>Policy Enforcement Point (PEP) + Cross Cutting Concerns</a:t>
            </a:r>
          </a:p>
          <a:p>
            <a:endParaRPr lang="en-GB" sz="1000" b="1" dirty="0"/>
          </a:p>
          <a:p>
            <a:r>
              <a:rPr lang="en-GB" b="1" dirty="0" err="1"/>
              <a:t>Zuul</a:t>
            </a:r>
            <a:r>
              <a:rPr lang="en-GB" b="1" dirty="0"/>
              <a:t> will automatically use </a:t>
            </a:r>
            <a:r>
              <a:rPr lang="en-GB" b="1" u="sng" dirty="0"/>
              <a:t>Eureka</a:t>
            </a:r>
            <a:r>
              <a:rPr lang="en-GB" b="1" dirty="0"/>
              <a:t> to look up and use </a:t>
            </a:r>
            <a:r>
              <a:rPr lang="en-GB" b="1" u="sng" dirty="0"/>
              <a:t>Netflix Ribbon </a:t>
            </a:r>
            <a:r>
              <a:rPr lang="en-GB" b="1" dirty="0"/>
              <a:t>to do client-side load balancing of requests</a:t>
            </a:r>
          </a:p>
          <a:p>
            <a:pPr marL="114300" indent="0">
              <a:buNone/>
            </a:pPr>
            <a:endParaRPr lang="en-GB" b="1" dirty="0"/>
          </a:p>
          <a:p>
            <a:r>
              <a:rPr lang="en-GB" b="1" dirty="0" err="1"/>
              <a:t>Zuul</a:t>
            </a:r>
            <a:r>
              <a:rPr lang="en-GB" b="1" dirty="0"/>
              <a:t> Filters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Pre-Filter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Post-Filter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Route-Filter</a:t>
            </a:r>
            <a:r>
              <a:rPr lang="en-GB" dirty="0"/>
              <a:t> (Ex: A/B Testing)</a:t>
            </a:r>
          </a:p>
          <a:p>
            <a:pPr marL="596900" lvl="1" indent="0">
              <a:buNone/>
            </a:pPr>
            <a:endParaRPr lang="en-GB" sz="1000" b="1" dirty="0"/>
          </a:p>
          <a:p>
            <a:r>
              <a:rPr lang="en-GB" b="1" dirty="0"/>
              <a:t>Spring Cloud Gateway</a:t>
            </a:r>
          </a:p>
          <a:p>
            <a:pPr lvl="1"/>
            <a:r>
              <a:rPr lang="en-GB" b="1" dirty="0"/>
              <a:t>Reactive non-blocking gateway</a:t>
            </a:r>
          </a:p>
          <a:p>
            <a:pPr lvl="1"/>
            <a:endParaRPr lang="en-GB" b="1" dirty="0"/>
          </a:p>
          <a:p>
            <a:pPr marL="114300" indent="0">
              <a:buNone/>
            </a:pPr>
            <a:endParaRPr lang="en-GB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14E02-F611-4C26-8548-6AD32DAB6D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2853BF-8B22-4EC8-9523-D34D38C3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Gateway – Netflix </a:t>
            </a:r>
            <a:r>
              <a:rPr lang="en-GB" dirty="0" err="1">
                <a:solidFill>
                  <a:srgbClr val="003856"/>
                </a:solidFill>
              </a:rPr>
              <a:t>Zuul</a:t>
            </a:r>
            <a:endParaRPr lang="en-GB" dirty="0">
              <a:solidFill>
                <a:srgbClr val="00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390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2701BB-B98C-4DE1-B8F2-0FC22DD7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96" y="92869"/>
            <a:ext cx="4610192" cy="49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2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github.com/Netflix/Prana/raw/master/images/Prana_Small.png?raw=true=150x150">
            <a:extLst>
              <a:ext uri="{FF2B5EF4-FFF2-40B4-BE49-F238E27FC236}">
                <a16:creationId xmlns:a16="http://schemas.microsoft.com/office/drawing/2014/main" id="{ECB5FB9A-6F07-4256-854D-ACE53DF3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88" y="750301"/>
            <a:ext cx="1842312" cy="205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4BDDB0-D2B5-4A6D-AA25-37D4AA203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921543"/>
            <a:ext cx="8972550" cy="4029075"/>
          </a:xfrm>
        </p:spPr>
        <p:txBody>
          <a:bodyPr/>
          <a:lstStyle/>
          <a:p>
            <a:r>
              <a:rPr lang="en-GB" b="1" dirty="0"/>
              <a:t>Based on Netflix Prana library</a:t>
            </a:r>
          </a:p>
          <a:p>
            <a:pPr marL="114300" indent="0">
              <a:buNone/>
            </a:pPr>
            <a:endParaRPr lang="en-GB" b="1" dirty="0"/>
          </a:p>
          <a:p>
            <a:r>
              <a:rPr lang="en-GB" b="1" dirty="0"/>
              <a:t>Non-JVM language services to harness other Netflix libraries</a:t>
            </a:r>
          </a:p>
          <a:p>
            <a:pPr marL="114300" indent="0">
              <a:buNone/>
            </a:pPr>
            <a:endParaRPr lang="en-GB" b="1" dirty="0"/>
          </a:p>
          <a:p>
            <a:r>
              <a:rPr lang="en-GB" b="1" dirty="0"/>
              <a:t>Embedded </a:t>
            </a:r>
            <a:r>
              <a:rPr lang="en-GB" b="1" dirty="0" err="1"/>
              <a:t>Zuul</a:t>
            </a:r>
            <a:r>
              <a:rPr lang="en-GB" b="1" dirty="0"/>
              <a:t> Proxy</a:t>
            </a:r>
          </a:p>
          <a:p>
            <a:endParaRPr lang="en-GB" b="1" dirty="0"/>
          </a:p>
          <a:p>
            <a:r>
              <a:rPr lang="en-GB" b="1" dirty="0"/>
              <a:t>@</a:t>
            </a:r>
            <a:r>
              <a:rPr lang="en-GB" b="1" dirty="0" err="1"/>
              <a:t>EnableSideCar</a:t>
            </a:r>
            <a:endParaRPr lang="en-GB" b="1" dirty="0"/>
          </a:p>
          <a:p>
            <a:pPr marL="114300" indent="0">
              <a:buNone/>
            </a:pPr>
            <a:endParaRPr lang="en-GB" b="1" dirty="0"/>
          </a:p>
          <a:p>
            <a:r>
              <a:rPr lang="en-GB" b="1" dirty="0" err="1"/>
              <a:t>sidecar.health.uri</a:t>
            </a:r>
            <a:r>
              <a:rPr lang="en-GB" b="1" dirty="0"/>
              <a:t>  =&gt; Accessible on Non-JVM apps for health status</a:t>
            </a:r>
          </a:p>
          <a:p>
            <a:endParaRPr lang="en-GB" b="1" dirty="0"/>
          </a:p>
          <a:p>
            <a:r>
              <a:rPr lang="en-GB" b="1" dirty="0">
                <a:solidFill>
                  <a:srgbClr val="FF0000"/>
                </a:solidFill>
              </a:rPr>
              <a:t>Sidecar service should be run on the same host as the Non-JVM app</a:t>
            </a:r>
          </a:p>
          <a:p>
            <a:pPr marL="114300" indent="0">
              <a:buNone/>
            </a:pPr>
            <a:endParaRPr lang="en-GB" b="1" dirty="0"/>
          </a:p>
          <a:p>
            <a:pPr marL="114300" indent="0">
              <a:buNone/>
            </a:pPr>
            <a:endParaRPr lang="en-GB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2853BF-8B22-4EC8-9523-D34D38C3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Polyglot Support - Netflix Sidecar</a:t>
            </a:r>
          </a:p>
        </p:txBody>
      </p:sp>
    </p:spTree>
    <p:extLst>
      <p:ext uri="{BB962C8B-B14F-4D97-AF65-F5344CB8AC3E}">
        <p14:creationId xmlns:p14="http://schemas.microsoft.com/office/powerpoint/2010/main" val="3621619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A60F6-8163-4ED0-B71B-D940A5054D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1026" name="Picture 2" descr="https://cdn-images-1.medium.com/max/1000/1*4LnbqJ6JLBeHqKsPK9ElNw.png">
            <a:extLst>
              <a:ext uri="{FF2B5EF4-FFF2-40B4-BE49-F238E27FC236}">
                <a16:creationId xmlns:a16="http://schemas.microsoft.com/office/drawing/2014/main" id="{37A45E6D-C764-40BD-915B-EBF988C77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84" y="0"/>
            <a:ext cx="6959711" cy="494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A232F-2FCF-4182-9223-BA76EF66682F}"/>
              </a:ext>
            </a:extLst>
          </p:cNvPr>
          <p:cNvSpPr txBox="1"/>
          <p:nvPr/>
        </p:nvSpPr>
        <p:spPr>
          <a:xfrm>
            <a:off x="7452218" y="4866501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Source:  Netflix blog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54CB5-8A85-4D75-BA26-1F5BC7EBD720}"/>
              </a:ext>
            </a:extLst>
          </p:cNvPr>
          <p:cNvSpPr txBox="1"/>
          <p:nvPr/>
        </p:nvSpPr>
        <p:spPr>
          <a:xfrm>
            <a:off x="3644502" y="500176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Sidecar Application</a:t>
            </a:r>
          </a:p>
        </p:txBody>
      </p:sp>
    </p:spTree>
    <p:extLst>
      <p:ext uri="{BB962C8B-B14F-4D97-AF65-F5344CB8AC3E}">
        <p14:creationId xmlns:p14="http://schemas.microsoft.com/office/powerpoint/2010/main" val="191675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853BF-8B22-4EC8-9523-D34D38C3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Logging/Tracing – Spring Cloud Sleuth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0CBBF-DAB5-4D1C-9166-BE5E78CE9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6" y="851867"/>
            <a:ext cx="7410449" cy="3963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7CF64-F2C9-42CC-B2A1-F701A9AD5F37}"/>
              </a:ext>
            </a:extLst>
          </p:cNvPr>
          <p:cNvSpPr txBox="1"/>
          <p:nvPr/>
        </p:nvSpPr>
        <p:spPr>
          <a:xfrm>
            <a:off x="3193257" y="4879502"/>
            <a:ext cx="6072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Source: https://cloud.spring.io/spring-cloud-sleuth/single/spring-cloud-sleuth.html</a:t>
            </a:r>
          </a:p>
        </p:txBody>
      </p:sp>
    </p:spTree>
    <p:extLst>
      <p:ext uri="{BB962C8B-B14F-4D97-AF65-F5344CB8AC3E}">
        <p14:creationId xmlns:p14="http://schemas.microsoft.com/office/powerpoint/2010/main" val="3172386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853BF-8B22-4EC8-9523-D34D38C3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Logging/Tracing – Spring Cloud Sleuth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4C3A4-7C66-4AD0-9C3A-6C709E82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704221"/>
            <a:ext cx="6257926" cy="41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30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853BF-8B22-4EC8-9523-D34D38C3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856"/>
                </a:solidFill>
              </a:rPr>
              <a:t>Logging/Tracing - </a:t>
            </a:r>
            <a:r>
              <a:rPr lang="en-GB" dirty="0" err="1">
                <a:solidFill>
                  <a:srgbClr val="003856"/>
                </a:solidFill>
              </a:rPr>
              <a:t>Zipkin</a:t>
            </a:r>
            <a:endParaRPr lang="en-GB" dirty="0">
              <a:solidFill>
                <a:srgbClr val="00385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7CA25-0C0B-4F35-ACCB-152A247B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600"/>
            <a:ext cx="9144000" cy="341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7B59E5-DE63-48A7-BB15-DDBAA5AC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6A52-BA27-405B-9126-D677753C1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B84467-BE41-4472-9A94-2266FBAA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991C5"/>
                </a:solidFill>
              </a:rPr>
              <a:t>Evolution to Microservices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0206CBDC-4FA0-44BE-ABC6-17F44F1F7E9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6263FC-6920-427B-ACEE-BC6F1AB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0" y="635653"/>
            <a:ext cx="8176216" cy="44887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5F8F07-D3C1-4464-ABAA-32690370E7C7}"/>
              </a:ext>
            </a:extLst>
          </p:cNvPr>
          <p:cNvSpPr txBox="1"/>
          <p:nvPr/>
        </p:nvSpPr>
        <p:spPr>
          <a:xfrm>
            <a:off x="7181850" y="4246237"/>
            <a:ext cx="1243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2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Decoupled</a:t>
            </a:r>
          </a:p>
        </p:txBody>
      </p:sp>
    </p:spTree>
    <p:extLst>
      <p:ext uri="{BB962C8B-B14F-4D97-AF65-F5344CB8AC3E}">
        <p14:creationId xmlns:p14="http://schemas.microsoft.com/office/powerpoint/2010/main" val="2277072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63A07-C1B0-440A-9E64-6EFB423F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" y="0"/>
            <a:ext cx="91197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11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3EE71-70C6-469A-BB8C-91E7C757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" y="0"/>
            <a:ext cx="86776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99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6D5C2-F791-412F-A71A-D1796296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858"/>
            <a:ext cx="9144000" cy="42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13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67E166-2B14-440B-874D-6AE57E9859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DD99E-C33C-4A75-9110-AA687B86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36" y="228600"/>
            <a:ext cx="3746127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6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B0B1ED0-C3B8-48E2-B7BD-167890104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2" t="5783" r="6845" b="29839"/>
          <a:stretch/>
        </p:blipFill>
        <p:spPr>
          <a:xfrm>
            <a:off x="7653312" y="119958"/>
            <a:ext cx="861098" cy="6194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118752-1800-4C95-8DF6-A5C1FFFE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8186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DC9987-BAD4-4B0A-B20A-5FA0A5555051}"/>
              </a:ext>
            </a:extLst>
          </p:cNvPr>
          <p:cNvSpPr txBox="1"/>
          <p:nvPr/>
        </p:nvSpPr>
        <p:spPr>
          <a:xfrm>
            <a:off x="7422358" y="1121569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68A8B-4CFB-4497-B520-3D808567B8F9}"/>
              </a:ext>
            </a:extLst>
          </p:cNvPr>
          <p:cNvSpPr txBox="1"/>
          <p:nvPr/>
        </p:nvSpPr>
        <p:spPr>
          <a:xfrm>
            <a:off x="7607089" y="827630"/>
            <a:ext cx="907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Dosis" panose="020B0604020202020204" charset="0"/>
              </a:rPr>
              <a:t>Angel</a:t>
            </a:r>
          </a:p>
          <a:p>
            <a:endParaRPr lang="en-GB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10BE5-A02D-45C3-87BB-5B5515BB6797}"/>
              </a:ext>
            </a:extLst>
          </p:cNvPr>
          <p:cNvSpPr txBox="1"/>
          <p:nvPr/>
        </p:nvSpPr>
        <p:spPr>
          <a:xfrm>
            <a:off x="7607490" y="1400233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Dosis" panose="020B0604020202020204" charset="0"/>
              </a:rPr>
              <a:t>Brixton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83874-8F64-4176-961D-2ECC3012F8F9}"/>
              </a:ext>
            </a:extLst>
          </p:cNvPr>
          <p:cNvSpPr txBox="1"/>
          <p:nvPr/>
        </p:nvSpPr>
        <p:spPr>
          <a:xfrm>
            <a:off x="7607089" y="2038350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Dosis" panose="020B0604020202020204" charset="0"/>
              </a:rPr>
              <a:t>Camden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B8E98-8ACE-4DF7-B760-DFE98A90BA1A}"/>
              </a:ext>
            </a:extLst>
          </p:cNvPr>
          <p:cNvSpPr txBox="1"/>
          <p:nvPr/>
        </p:nvSpPr>
        <p:spPr>
          <a:xfrm>
            <a:off x="7607089" y="2707541"/>
            <a:ext cx="1159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Dosis" panose="020B0604020202020204" charset="0"/>
              </a:rPr>
              <a:t>Dalston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AD08A-E7BB-4627-ADD6-8D151A635B1E}"/>
              </a:ext>
            </a:extLst>
          </p:cNvPr>
          <p:cNvSpPr txBox="1"/>
          <p:nvPr/>
        </p:nvSpPr>
        <p:spPr>
          <a:xfrm>
            <a:off x="7607089" y="3361195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Dosis" panose="020B0604020202020204" charset="0"/>
              </a:rPr>
              <a:t>Edgware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E1554-E538-446D-A55D-DB294C87C806}"/>
              </a:ext>
            </a:extLst>
          </p:cNvPr>
          <p:cNvSpPr txBox="1"/>
          <p:nvPr/>
        </p:nvSpPr>
        <p:spPr>
          <a:xfrm>
            <a:off x="7635943" y="4014849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Dosis" panose="020B0604020202020204" charset="0"/>
              </a:rPr>
              <a:t>Finchley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52188-913F-4F82-A7C9-066AC078FCE0}"/>
              </a:ext>
            </a:extLst>
          </p:cNvPr>
          <p:cNvSpPr txBox="1"/>
          <p:nvPr/>
        </p:nvSpPr>
        <p:spPr>
          <a:xfrm>
            <a:off x="2622513" y="-28965"/>
            <a:ext cx="2996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  <a:latin typeface="Dosis" panose="020B0604020202020204" charset="0"/>
              </a:rPr>
              <a:t>Release Train</a:t>
            </a:r>
          </a:p>
        </p:txBody>
      </p:sp>
    </p:spTree>
    <p:extLst>
      <p:ext uri="{BB962C8B-B14F-4D97-AF65-F5344CB8AC3E}">
        <p14:creationId xmlns:p14="http://schemas.microsoft.com/office/powerpoint/2010/main" val="2105835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5275C-2BF3-47DB-BA2F-54FFCCBC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84"/>
            <a:ext cx="9144000" cy="4666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F03F6-A873-4E2C-BFBF-653A367C455B}"/>
              </a:ext>
            </a:extLst>
          </p:cNvPr>
          <p:cNvSpPr txBox="1"/>
          <p:nvPr/>
        </p:nvSpPr>
        <p:spPr>
          <a:xfrm>
            <a:off x="7208044" y="4835723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cloud.spring.io</a:t>
            </a:r>
          </a:p>
        </p:txBody>
      </p:sp>
    </p:spTree>
    <p:extLst>
      <p:ext uri="{BB962C8B-B14F-4D97-AF65-F5344CB8AC3E}">
        <p14:creationId xmlns:p14="http://schemas.microsoft.com/office/powerpoint/2010/main" val="3235958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649DF-1B21-4B35-85CC-D9FE032A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599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360D4B-7978-4C44-9DE1-559C73054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24"/>
          <a:stretch/>
        </p:blipFill>
        <p:spPr>
          <a:xfrm>
            <a:off x="5885383" y="897730"/>
            <a:ext cx="3051450" cy="3638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3F8831-D237-4554-8359-7D11CFD41929}"/>
              </a:ext>
            </a:extLst>
          </p:cNvPr>
          <p:cNvSpPr txBox="1"/>
          <p:nvPr/>
        </p:nvSpPr>
        <p:spPr>
          <a:xfrm>
            <a:off x="6556387" y="339030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Dosis" panose="020B0604020202020204" charset="0"/>
              </a:rPr>
              <a:t>Rating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93FF7-625D-4D1C-8B19-FD823587987D}"/>
              </a:ext>
            </a:extLst>
          </p:cNvPr>
          <p:cNvSpPr txBox="1"/>
          <p:nvPr/>
        </p:nvSpPr>
        <p:spPr>
          <a:xfrm>
            <a:off x="578133" y="1553467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Dosis" panose="020B0604020202020204" charset="0"/>
              </a:rPr>
              <a:t>Quote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89BB1-8C9B-40BF-AF71-29BF5CF87095}"/>
              </a:ext>
            </a:extLst>
          </p:cNvPr>
          <p:cNvSpPr txBox="1"/>
          <p:nvPr/>
        </p:nvSpPr>
        <p:spPr>
          <a:xfrm>
            <a:off x="4041787" y="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Dosis" panose="020B0604020202020204" charset="0"/>
              </a:rPr>
              <a:t>Risk</a:t>
            </a:r>
          </a:p>
        </p:txBody>
      </p:sp>
    </p:spTree>
    <p:extLst>
      <p:ext uri="{BB962C8B-B14F-4D97-AF65-F5344CB8AC3E}">
        <p14:creationId xmlns:p14="http://schemas.microsoft.com/office/powerpoint/2010/main" val="2545077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933BC87-0B1B-4153-A210-5B7343FC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75" y="76969"/>
            <a:ext cx="2808000" cy="755700"/>
          </a:xfrm>
        </p:spPr>
        <p:txBody>
          <a:bodyPr/>
          <a:lstStyle/>
          <a:p>
            <a:pPr algn="ctr"/>
            <a:r>
              <a:rPr lang="en-GB" b="1" dirty="0">
                <a:latin typeface="Dosis" panose="020B0604020202020204" charset="0"/>
              </a:rPr>
              <a:t>Quote Service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0BDF13-1254-480D-AA0A-F04362361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456" y="910969"/>
            <a:ext cx="3078957" cy="3179400"/>
          </a:xfrm>
        </p:spPr>
        <p:txBody>
          <a:bodyPr/>
          <a:lstStyle/>
          <a:p>
            <a:r>
              <a:rPr lang="en-GB" sz="1800" b="1" dirty="0" err="1">
                <a:latin typeface="Dosis" panose="020B0604020202020204" charset="0"/>
              </a:rPr>
              <a:t>createQuote</a:t>
            </a:r>
            <a:r>
              <a:rPr lang="en-GB" sz="1800" b="1" dirty="0">
                <a:latin typeface="Dosis" panose="020B0604020202020204" charset="0"/>
              </a:rPr>
              <a:t> – POST</a:t>
            </a:r>
          </a:p>
          <a:p>
            <a:pPr marL="152400" indent="0">
              <a:buNone/>
            </a:pPr>
            <a:endParaRPr lang="en-GB" sz="1800" b="1" dirty="0">
              <a:latin typeface="Dosis" panose="020B0604020202020204" charset="0"/>
            </a:endParaRPr>
          </a:p>
          <a:p>
            <a:r>
              <a:rPr lang="en-GB" sz="1800" b="1" dirty="0" err="1">
                <a:latin typeface="Dosis" panose="020B0604020202020204" charset="0"/>
              </a:rPr>
              <a:t>convertQuoteToPolicy</a:t>
            </a:r>
            <a:r>
              <a:rPr lang="en-GB" sz="1800" b="1" dirty="0">
                <a:latin typeface="Dosis" panose="020B0604020202020204" charset="0"/>
              </a:rPr>
              <a:t> – PATCH</a:t>
            </a:r>
          </a:p>
          <a:p>
            <a:pPr marL="152400" indent="0">
              <a:buNone/>
            </a:pPr>
            <a:endParaRPr lang="en-GB" sz="1600" b="1" dirty="0">
              <a:latin typeface="Dosis" panose="020B0604020202020204" charset="0"/>
            </a:endParaRPr>
          </a:p>
          <a:p>
            <a:r>
              <a:rPr lang="en-GB" sz="1600" b="1" dirty="0">
                <a:latin typeface="Dosis" panose="020B0604020202020204" charset="0"/>
              </a:rPr>
              <a:t>GET</a:t>
            </a:r>
          </a:p>
          <a:p>
            <a:pPr lvl="1">
              <a:spcBef>
                <a:spcPts val="500"/>
              </a:spcBef>
            </a:pPr>
            <a:r>
              <a:rPr lang="en-GB" sz="1600" b="1" dirty="0">
                <a:latin typeface="Dosis" panose="020B0604020202020204" charset="0"/>
              </a:rPr>
              <a:t>quotes</a:t>
            </a:r>
          </a:p>
          <a:p>
            <a:pPr lvl="1">
              <a:spcBef>
                <a:spcPts val="500"/>
              </a:spcBef>
            </a:pPr>
            <a:r>
              <a:rPr lang="en-GB" sz="1600" b="1" dirty="0">
                <a:latin typeface="Dosis" panose="020B0604020202020204" charset="0"/>
              </a:rPr>
              <a:t>/quotes/id/{?}</a:t>
            </a:r>
          </a:p>
          <a:p>
            <a:pPr lvl="1">
              <a:spcBef>
                <a:spcPts val="500"/>
              </a:spcBef>
            </a:pPr>
            <a:r>
              <a:rPr lang="en-GB" sz="1600" b="1" dirty="0">
                <a:latin typeface="Dosis" panose="020B0604020202020204" charset="0"/>
              </a:rPr>
              <a:t>/quotes/</a:t>
            </a:r>
            <a:r>
              <a:rPr lang="en-GB" sz="1600" b="1" dirty="0"/>
              <a:t>/quote-reference/{?}</a:t>
            </a:r>
          </a:p>
          <a:p>
            <a:pPr lvl="1">
              <a:spcBef>
                <a:spcPts val="500"/>
              </a:spcBef>
            </a:pPr>
            <a:r>
              <a:rPr lang="en-GB" sz="1600" b="1" dirty="0"/>
              <a:t>/quotes/convert/</a:t>
            </a:r>
          </a:p>
          <a:p>
            <a:pPr lvl="1">
              <a:spcBef>
                <a:spcPts val="500"/>
              </a:spcBef>
            </a:pPr>
            <a:r>
              <a:rPr lang="en-GB" sz="1600" b="1" dirty="0">
                <a:latin typeface="Dosis" panose="020B0604020202020204" charset="0"/>
              </a:rPr>
              <a:t>/quotes/rating/</a:t>
            </a:r>
          </a:p>
          <a:p>
            <a:pPr marL="152400" indent="0">
              <a:buNone/>
            </a:pPr>
            <a:endParaRPr lang="en-GB" b="1" dirty="0">
              <a:latin typeface="Dosis" panose="020B0604020202020204" charset="0"/>
            </a:endParaRPr>
          </a:p>
        </p:txBody>
      </p:sp>
      <p:sp>
        <p:nvSpPr>
          <p:cNvPr id="20" name="Title 17">
            <a:extLst>
              <a:ext uri="{FF2B5EF4-FFF2-40B4-BE49-F238E27FC236}">
                <a16:creationId xmlns:a16="http://schemas.microsoft.com/office/drawing/2014/main" id="{5D7E605D-66F0-4624-928D-DA897226965C}"/>
              </a:ext>
            </a:extLst>
          </p:cNvPr>
          <p:cNvSpPr txBox="1">
            <a:spLocks/>
          </p:cNvSpPr>
          <p:nvPr/>
        </p:nvSpPr>
        <p:spPr>
          <a:xfrm>
            <a:off x="3376369" y="76969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 dirty="0">
                <a:latin typeface="Dosis" panose="020B0604020202020204" charset="0"/>
              </a:rPr>
              <a:t>Rating Service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1C431E8-640B-4464-823B-62FAE5AA4409}"/>
              </a:ext>
            </a:extLst>
          </p:cNvPr>
          <p:cNvSpPr txBox="1">
            <a:spLocks/>
          </p:cNvSpPr>
          <p:nvPr/>
        </p:nvSpPr>
        <p:spPr>
          <a:xfrm>
            <a:off x="3376369" y="91096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b="1" dirty="0" err="1">
                <a:latin typeface="Dosis" panose="020B0604020202020204" charset="0"/>
              </a:rPr>
              <a:t>createRating</a:t>
            </a:r>
            <a:r>
              <a:rPr lang="en-GB" sz="1800" b="1" dirty="0">
                <a:latin typeface="Dosis" panose="020B0604020202020204" charset="0"/>
              </a:rPr>
              <a:t> – POST</a:t>
            </a:r>
          </a:p>
          <a:p>
            <a:pPr marL="152400" indent="0">
              <a:buNone/>
            </a:pPr>
            <a:endParaRPr lang="en-GB" sz="1800" b="1" dirty="0">
              <a:latin typeface="Dosis" panose="020B0604020202020204" charset="0"/>
            </a:endParaRPr>
          </a:p>
          <a:p>
            <a:r>
              <a:rPr lang="en-GB" sz="1800" b="1" dirty="0">
                <a:latin typeface="Dosis" panose="020B0604020202020204" charset="0"/>
              </a:rPr>
              <a:t>Convert Quote to Policy – PATCH</a:t>
            </a:r>
          </a:p>
          <a:p>
            <a:pPr marL="152400" indent="0">
              <a:buNone/>
            </a:pPr>
            <a:endParaRPr lang="en-GB" sz="1600" b="1" dirty="0">
              <a:latin typeface="Dosis" panose="020B0604020202020204" charset="0"/>
            </a:endParaRPr>
          </a:p>
          <a:p>
            <a:r>
              <a:rPr lang="en-GB" sz="1600" b="1" dirty="0">
                <a:latin typeface="Dosis" panose="020B0604020202020204" charset="0"/>
              </a:rPr>
              <a:t>GET</a:t>
            </a:r>
          </a:p>
          <a:p>
            <a:pPr lvl="1">
              <a:spcBef>
                <a:spcPts val="500"/>
              </a:spcBef>
            </a:pPr>
            <a:r>
              <a:rPr lang="en-GB" sz="1800" b="1" dirty="0">
                <a:latin typeface="Dosis" panose="020B0604020202020204" charset="0"/>
              </a:rPr>
              <a:t>ratings</a:t>
            </a:r>
          </a:p>
          <a:p>
            <a:pPr lvl="1">
              <a:spcBef>
                <a:spcPts val="500"/>
              </a:spcBef>
            </a:pPr>
            <a:r>
              <a:rPr lang="en-GB" sz="1800" b="1" dirty="0">
                <a:latin typeface="Dosis" panose="020B0604020202020204" charset="0"/>
              </a:rPr>
              <a:t>ratings/rating</a:t>
            </a:r>
          </a:p>
          <a:p>
            <a:pPr lvl="1">
              <a:spcBef>
                <a:spcPts val="500"/>
              </a:spcBef>
            </a:pPr>
            <a:r>
              <a:rPr lang="en-GB" sz="1800" b="1" dirty="0">
                <a:latin typeface="Dosis" panose="020B0604020202020204" charset="0"/>
              </a:rPr>
              <a:t>ratings/</a:t>
            </a:r>
            <a:r>
              <a:rPr lang="en-GB" sz="1400" b="1" dirty="0">
                <a:latin typeface="Dosis" panose="020B0604020202020204" charset="0"/>
              </a:rPr>
              <a:t> </a:t>
            </a:r>
            <a:r>
              <a:rPr lang="en-GB" sz="1600" b="1" dirty="0">
                <a:latin typeface="Dosis" panose="020B0604020202020204" charset="0"/>
              </a:rPr>
              <a:t>/make/{?}/model/{?}</a:t>
            </a:r>
            <a:endParaRPr lang="en-GB" sz="1800" b="1" dirty="0">
              <a:latin typeface="Dosis" panose="020B0604020202020204" charset="0"/>
            </a:endParaRPr>
          </a:p>
        </p:txBody>
      </p:sp>
      <p:sp>
        <p:nvSpPr>
          <p:cNvPr id="22" name="Title 17">
            <a:extLst>
              <a:ext uri="{FF2B5EF4-FFF2-40B4-BE49-F238E27FC236}">
                <a16:creationId xmlns:a16="http://schemas.microsoft.com/office/drawing/2014/main" id="{B8F96F71-A84F-4F5A-8FF9-2443B7B9FC8B}"/>
              </a:ext>
            </a:extLst>
          </p:cNvPr>
          <p:cNvSpPr txBox="1">
            <a:spLocks/>
          </p:cNvSpPr>
          <p:nvPr/>
        </p:nvSpPr>
        <p:spPr>
          <a:xfrm>
            <a:off x="6184369" y="76969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 dirty="0">
                <a:latin typeface="Dosis" panose="020B0604020202020204" charset="0"/>
              </a:rPr>
              <a:t>Policy Service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84219E3F-0838-4819-8625-E64ED5C33376}"/>
              </a:ext>
            </a:extLst>
          </p:cNvPr>
          <p:cNvSpPr txBox="1">
            <a:spLocks/>
          </p:cNvSpPr>
          <p:nvPr/>
        </p:nvSpPr>
        <p:spPr>
          <a:xfrm>
            <a:off x="6184369" y="91096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 dirty="0">
                <a:latin typeface="Dosis" panose="020B0604020202020204" charset="0"/>
              </a:rPr>
              <a:t>/health</a:t>
            </a:r>
          </a:p>
          <a:p>
            <a:r>
              <a:rPr lang="en-GB" sz="2400" b="1" dirty="0">
                <a:latin typeface="Dosis" panose="020B0604020202020204" charset="0"/>
              </a:rPr>
              <a:t>/convert</a:t>
            </a:r>
          </a:p>
        </p:txBody>
      </p:sp>
    </p:spTree>
    <p:extLst>
      <p:ext uri="{BB962C8B-B14F-4D97-AF65-F5344CB8AC3E}">
        <p14:creationId xmlns:p14="http://schemas.microsoft.com/office/powerpoint/2010/main" val="2420109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A2B33-0861-4699-B4C5-CA7C2B2F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991C5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1936D-BE02-4377-B0BE-1223D829D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https://cloud.spring.io</a:t>
            </a:r>
            <a:endParaRPr lang="en-GB" dirty="0"/>
          </a:p>
          <a:p>
            <a:pPr marL="114300" indent="0">
              <a:buNone/>
            </a:pPr>
            <a:endParaRPr lang="en-GB" dirty="0"/>
          </a:p>
          <a:p>
            <a:r>
              <a:rPr lang="en-GB" dirty="0">
                <a:hlinkClick r:id="rId3"/>
              </a:rPr>
              <a:t>https://martinfowler.com/articles/microservices.html</a:t>
            </a:r>
            <a:endParaRPr lang="en-GB" dirty="0"/>
          </a:p>
          <a:p>
            <a:pPr marL="114300" indent="0">
              <a:buNone/>
            </a:pPr>
            <a:endParaRPr lang="en-GB" dirty="0"/>
          </a:p>
          <a:p>
            <a:r>
              <a:rPr lang="en-GB" dirty="0">
                <a:hlinkClick r:id="rId4"/>
              </a:rPr>
              <a:t>microservices.io</a:t>
            </a:r>
            <a:endParaRPr lang="en-GB" dirty="0"/>
          </a:p>
          <a:p>
            <a:pPr marL="114300" indent="0">
              <a:buNone/>
            </a:pPr>
            <a:endParaRPr lang="en-GB" b="1" dirty="0"/>
          </a:p>
          <a:p>
            <a:r>
              <a:rPr lang="en-GB" b="1" dirty="0"/>
              <a:t>Spring in Action </a:t>
            </a:r>
            <a:r>
              <a:rPr lang="en-GB" dirty="0"/>
              <a:t>by John Carnell ISBN#9781617293986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dirty="0"/>
              <a:t>YouTube videos – Josh Long, </a:t>
            </a:r>
            <a:r>
              <a:rPr lang="en-GB" dirty="0" err="1"/>
              <a:t>TechPrimers</a:t>
            </a:r>
            <a:r>
              <a:rPr lang="en-GB" dirty="0"/>
              <a:t> and many others</a:t>
            </a:r>
          </a:p>
          <a:p>
            <a:pPr marL="1143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389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2E1B"/>
        </a:solidFill>
        <a:effectLst/>
      </p:bgPr>
    </p:bg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7AFDD0A-8CF1-4D76-A8C6-E84728B5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0"/>
            <a:ext cx="6429375" cy="5143500"/>
          </a:xfrm>
          <a:prstGeom prst="rect">
            <a:avLst/>
          </a:prstGeom>
        </p:spPr>
      </p:pic>
      <p:cxnSp>
        <p:nvCxnSpPr>
          <p:cNvPr id="1960" name="Shape 1960"/>
          <p:cNvCxnSpPr>
            <a:cxnSpLocks/>
          </p:cNvCxnSpPr>
          <p:nvPr/>
        </p:nvCxnSpPr>
        <p:spPr>
          <a:xfrm>
            <a:off x="9503903" y="1235175"/>
            <a:ext cx="0" cy="3899100"/>
          </a:xfrm>
          <a:prstGeom prst="straightConnector1">
            <a:avLst/>
          </a:prstGeom>
          <a:noFill/>
          <a:ln w="38100" cap="flat" cmpd="sng">
            <a:solidFill>
              <a:srgbClr val="00CE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4" name="Shape 1964"/>
          <p:cNvSpPr txBox="1"/>
          <p:nvPr/>
        </p:nvSpPr>
        <p:spPr>
          <a:xfrm>
            <a:off x="-435768" y="305341"/>
            <a:ext cx="3479006" cy="222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THANK</a:t>
            </a:r>
            <a:endParaRPr sz="66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YOU</a:t>
            </a:r>
            <a:endParaRPr sz="66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5476F-589E-447F-872D-16513F21EDEC}"/>
              </a:ext>
            </a:extLst>
          </p:cNvPr>
          <p:cNvSpPr txBox="1"/>
          <p:nvPr/>
        </p:nvSpPr>
        <p:spPr>
          <a:xfrm>
            <a:off x="91704" y="3656290"/>
            <a:ext cx="242406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92D050"/>
                </a:solidFill>
                <a:latin typeface="Dosis" panose="020B0604020202020204" charset="0"/>
              </a:rPr>
              <a:t>Questions?</a:t>
            </a:r>
          </a:p>
          <a:p>
            <a:endParaRPr lang="en-GB" dirty="0">
              <a:solidFill>
                <a:schemeClr val="bg1"/>
              </a:solidFill>
              <a:latin typeface="Dosis" panose="020B060402020202020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Dosis" panose="020B0604020202020204" charset="0"/>
              </a:rPr>
              <a:t>@</a:t>
            </a:r>
            <a:r>
              <a:rPr lang="en-GB" sz="2000" dirty="0" err="1">
                <a:solidFill>
                  <a:schemeClr val="bg1"/>
                </a:solidFill>
                <a:latin typeface="Dosis" panose="020B0604020202020204" charset="0"/>
              </a:rPr>
              <a:t>udhayapps</a:t>
            </a:r>
            <a:endParaRPr lang="en-GB" sz="2000" dirty="0">
              <a:solidFill>
                <a:schemeClr val="bg1"/>
              </a:solidFill>
              <a:latin typeface="Dosis" panose="020B060402020202020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Dosi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udhayapps@gmail.com</a:t>
            </a:r>
            <a:endParaRPr lang="en-GB" sz="20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0C0D0-2136-4220-B2E8-B2B0AAA675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26" name="Picture 2" descr="Image title">
            <a:extLst>
              <a:ext uri="{FF2B5EF4-FFF2-40B4-BE49-F238E27FC236}">
                <a16:creationId xmlns:a16="http://schemas.microsoft.com/office/drawing/2014/main" id="{9C82E818-4428-4667-97A1-61EFB12F1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595" y="0"/>
            <a:ext cx="6097921" cy="48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40C3E-A906-46AF-93C6-DFBD14E37096}"/>
              </a:ext>
            </a:extLst>
          </p:cNvPr>
          <p:cNvSpPr txBox="1"/>
          <p:nvPr/>
        </p:nvSpPr>
        <p:spPr>
          <a:xfrm>
            <a:off x="4629623" y="4874448"/>
            <a:ext cx="4514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Source: Scale Cube by Martin L. Abbott and Michael T. Fisher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E5E2A-8129-424B-9CFD-C5187247CD44}"/>
              </a:ext>
            </a:extLst>
          </p:cNvPr>
          <p:cNvSpPr txBox="1"/>
          <p:nvPr/>
        </p:nvSpPr>
        <p:spPr>
          <a:xfrm>
            <a:off x="3399158" y="127618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1991C5"/>
                </a:solidFill>
                <a:latin typeface="Dosis" panose="020B0604020202020204" charset="0"/>
              </a:rPr>
              <a:t>Scale Cube</a:t>
            </a:r>
          </a:p>
        </p:txBody>
      </p:sp>
    </p:spTree>
    <p:extLst>
      <p:ext uri="{BB962C8B-B14F-4D97-AF65-F5344CB8AC3E}">
        <p14:creationId xmlns:p14="http://schemas.microsoft.com/office/powerpoint/2010/main" val="324632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7FE82-3915-4EDF-AC8D-1AC40AB65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51600"/>
            <a:ext cx="8520600" cy="3416400"/>
          </a:xfrm>
        </p:spPr>
        <p:txBody>
          <a:bodyPr/>
          <a:lstStyle/>
          <a:p>
            <a:pPr marL="114300" indent="0" algn="just">
              <a:buNone/>
            </a:pPr>
            <a:endParaRPr lang="en-GB" sz="2000" dirty="0"/>
          </a:p>
          <a:p>
            <a:pPr marL="114300" indent="0" algn="just">
              <a:buNone/>
            </a:pPr>
            <a:r>
              <a:rPr lang="en-GB" sz="2000" b="1" dirty="0">
                <a:solidFill>
                  <a:schemeClr val="tx2">
                    <a:lumMod val="50000"/>
                  </a:schemeClr>
                </a:solidFill>
              </a:rPr>
              <a:t>The microservice architectural style is an approach to developing a single application as a suite of small services, each running in its own process and communicating with lightweight mechanisms, often an HTTP resource API. These services are built around business capabilities and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independently deployable </a:t>
            </a:r>
            <a:r>
              <a:rPr lang="en-GB" sz="2000" b="1" dirty="0">
                <a:solidFill>
                  <a:schemeClr val="tx2">
                    <a:lumMod val="50000"/>
                  </a:schemeClr>
                </a:solidFill>
              </a:rPr>
              <a:t>by </a:t>
            </a:r>
            <a:r>
              <a:rPr lang="en-GB" sz="2000" b="1" dirty="0">
                <a:solidFill>
                  <a:srgbClr val="0070C0"/>
                </a:solidFill>
              </a:rPr>
              <a:t>fully automated deployment </a:t>
            </a:r>
            <a:r>
              <a:rPr lang="en-GB" sz="2000" b="1" dirty="0">
                <a:solidFill>
                  <a:schemeClr val="tx2">
                    <a:lumMod val="50000"/>
                  </a:schemeClr>
                </a:solidFill>
              </a:rPr>
              <a:t>machinery. There is a bare minimum of </a:t>
            </a:r>
            <a:r>
              <a:rPr lang="en-GB" sz="2000" b="1" dirty="0">
                <a:solidFill>
                  <a:srgbClr val="7030A0"/>
                </a:solidFill>
              </a:rPr>
              <a:t>centralized management </a:t>
            </a:r>
            <a:r>
              <a:rPr lang="en-GB" sz="2000" b="1" dirty="0">
                <a:solidFill>
                  <a:schemeClr val="tx2">
                    <a:lumMod val="50000"/>
                  </a:schemeClr>
                </a:solidFill>
              </a:rPr>
              <a:t>of these services, which may be written in </a:t>
            </a:r>
            <a:r>
              <a:rPr lang="en-GB" sz="2000" b="1" dirty="0">
                <a:solidFill>
                  <a:schemeClr val="accent6">
                    <a:lumMod val="50000"/>
                  </a:schemeClr>
                </a:solidFill>
              </a:rPr>
              <a:t>different programming language </a:t>
            </a:r>
            <a:r>
              <a:rPr lang="en-GB" sz="2000" b="1" dirty="0">
                <a:solidFill>
                  <a:schemeClr val="tx2">
                    <a:lumMod val="50000"/>
                  </a:schemeClr>
                </a:solidFill>
              </a:rPr>
              <a:t>and use </a:t>
            </a:r>
            <a:r>
              <a:rPr lang="en-GB" sz="2000" b="1" dirty="0">
                <a:solidFill>
                  <a:schemeClr val="accent4">
                    <a:lumMod val="50000"/>
                  </a:schemeClr>
                </a:solidFill>
              </a:rPr>
              <a:t>different data storage</a:t>
            </a:r>
            <a:r>
              <a:rPr lang="en-GB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000" b="1" dirty="0">
                <a:solidFill>
                  <a:schemeClr val="tx2">
                    <a:lumMod val="50000"/>
                  </a:schemeClr>
                </a:solidFill>
              </a:rPr>
              <a:t>technologies.</a:t>
            </a:r>
          </a:p>
          <a:p>
            <a:pPr algn="r">
              <a:buFontTx/>
              <a:buChar char="-"/>
            </a:pPr>
            <a:r>
              <a:rPr lang="en-GB" dirty="0"/>
              <a:t>James Lewis &amp; Martin Fowler</a:t>
            </a:r>
          </a:p>
          <a:p>
            <a:pPr marL="114300" indent="0" algn="r">
              <a:buNone/>
            </a:pPr>
            <a:r>
              <a:rPr lang="en-GB" dirty="0">
                <a:hlinkClick r:id="rId2"/>
              </a:rPr>
              <a:t>https://martinfowler.com/articles/microservices.html</a:t>
            </a:r>
            <a:endParaRPr lang="en-GB" dirty="0"/>
          </a:p>
          <a:p>
            <a:pPr>
              <a:buFontTx/>
              <a:buChar char="-"/>
            </a:pPr>
            <a:endParaRPr lang="en-GB" dirty="0"/>
          </a:p>
          <a:p>
            <a:pPr lvl="1">
              <a:buFontTx/>
              <a:buChar char="-"/>
            </a:pPr>
            <a:endParaRPr lang="en-GB" dirty="0"/>
          </a:p>
          <a:p>
            <a:pPr lvl="8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F3108-2FB0-479B-B1E9-5792F0AF6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FB339C-4B83-497F-B3AC-8A1AC209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991C5"/>
                </a:solidFill>
              </a:rPr>
              <a:t>Microservice –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241436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11E11A-C5F8-411B-8A0D-5F0902435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GB" sz="4400" b="1" dirty="0">
                <a:solidFill>
                  <a:schemeClr val="bg2"/>
                </a:solidFill>
              </a:rPr>
              <a:t>Loosely coupled SOA with bounded context</a:t>
            </a:r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r>
              <a:rPr lang="en-GB" dirty="0"/>
              <a:t>"</a:t>
            </a:r>
            <a:r>
              <a:rPr lang="en-GB" b="1" dirty="0">
                <a:solidFill>
                  <a:srgbClr val="FF0000"/>
                </a:solidFill>
              </a:rPr>
              <a:t>fine grain SOA</a:t>
            </a:r>
            <a:r>
              <a:rPr lang="en-GB" dirty="0"/>
              <a:t>". So microservices is </a:t>
            </a:r>
            <a:r>
              <a:rPr lang="en-GB" b="1" dirty="0">
                <a:solidFill>
                  <a:schemeClr val="tx1"/>
                </a:solidFill>
                <a:highlight>
                  <a:srgbClr val="FFFF00"/>
                </a:highlight>
              </a:rPr>
              <a:t>SOA</a:t>
            </a:r>
            <a:r>
              <a:rPr lang="en-GB" dirty="0"/>
              <a:t> with emphasis on small </a:t>
            </a:r>
            <a:r>
              <a:rPr lang="en-GB" u="sng" dirty="0"/>
              <a:t>ephemeral components</a:t>
            </a:r>
            <a:endParaRPr lang="en-GB" dirty="0"/>
          </a:p>
          <a:p>
            <a:pPr marL="114300" indent="0" algn="r">
              <a:buNone/>
            </a:pPr>
            <a:r>
              <a:rPr lang="en-GB" dirty="0"/>
              <a:t>- Adrian Cockcroft</a:t>
            </a:r>
          </a:p>
          <a:p>
            <a:pPr marL="114300" indent="0" algn="r">
              <a:buNone/>
            </a:pPr>
            <a:r>
              <a:rPr lang="en-GB" dirty="0"/>
              <a:t>1:16 AM - 11 Dec 2014</a:t>
            </a:r>
          </a:p>
          <a:p>
            <a:pPr marL="114300" indent="0" algn="r">
              <a:buNone/>
            </a:pPr>
            <a:r>
              <a:rPr lang="en-GB" dirty="0">
                <a:hlinkClick r:id="rId2"/>
              </a:rPr>
              <a:t>https://twitter.com/adrianco/status/542850261782237184</a:t>
            </a:r>
            <a:endParaRPr lang="en-GB" dirty="0"/>
          </a:p>
          <a:p>
            <a:pPr marL="114300" indent="0" algn="r"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40FA1-FDCF-4796-B1A5-C8908F9BDE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E4B5A8-F984-481E-9C56-A53CE29F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991C5"/>
                </a:solidFill>
              </a:rPr>
              <a:t>Microservice – The Definition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78DB23-4CF9-472A-A384-2A6575C6D8D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hape 1941">
            <a:extLst>
              <a:ext uri="{FF2B5EF4-FFF2-40B4-BE49-F238E27FC236}">
                <a16:creationId xmlns:a16="http://schemas.microsoft.com/office/drawing/2014/main" id="{4B556735-3753-4E88-AD03-601CFDE50681}"/>
              </a:ext>
            </a:extLst>
          </p:cNvPr>
          <p:cNvSpPr txBox="1"/>
          <p:nvPr/>
        </p:nvSpPr>
        <p:spPr>
          <a:xfrm>
            <a:off x="639203" y="907675"/>
            <a:ext cx="54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6AA84F"/>
                </a:solidFill>
              </a:rPr>
              <a:t>“</a:t>
            </a:r>
            <a:endParaRPr sz="7200" dirty="0">
              <a:solidFill>
                <a:srgbClr val="6AA84F"/>
              </a:solidFill>
            </a:endParaRPr>
          </a:p>
        </p:txBody>
      </p:sp>
      <p:sp>
        <p:nvSpPr>
          <p:cNvPr id="7" name="Shape 1942">
            <a:extLst>
              <a:ext uri="{FF2B5EF4-FFF2-40B4-BE49-F238E27FC236}">
                <a16:creationId xmlns:a16="http://schemas.microsoft.com/office/drawing/2014/main" id="{CC1ABF12-5F8E-4379-8ABD-86182B2A67F3}"/>
              </a:ext>
            </a:extLst>
          </p:cNvPr>
          <p:cNvSpPr txBox="1"/>
          <p:nvPr/>
        </p:nvSpPr>
        <p:spPr>
          <a:xfrm>
            <a:off x="7008450" y="1798495"/>
            <a:ext cx="54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6AA84F"/>
                </a:solidFill>
              </a:rPr>
              <a:t>”</a:t>
            </a:r>
            <a:endParaRPr sz="7200" dirty="0">
              <a:solidFill>
                <a:srgbClr val="6AA8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51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6AFA39-DD67-40FE-8E09-15D5313B4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>
                <a:solidFill>
                  <a:srgbClr val="00B0F0"/>
                </a:solidFill>
                <a:highlight>
                  <a:srgbClr val="FFFF00"/>
                </a:highlight>
              </a:rPr>
              <a:t>Pros </a:t>
            </a:r>
            <a:r>
              <a:rPr lang="en-GB" dirty="0">
                <a:solidFill>
                  <a:srgbClr val="00B0F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00B0F0"/>
              </a:solidFill>
              <a:highlight>
                <a:srgbClr val="FFFF00"/>
              </a:highlight>
            </a:endParaRPr>
          </a:p>
          <a:p>
            <a:pPr>
              <a:lnSpc>
                <a:spcPct val="75000"/>
              </a:lnSpc>
            </a:pPr>
            <a:r>
              <a:rPr lang="en-GB" sz="1800" b="1" dirty="0"/>
              <a:t>Stateless &amp; Disposable</a:t>
            </a:r>
          </a:p>
          <a:p>
            <a:pPr marL="139700" indent="0">
              <a:lnSpc>
                <a:spcPct val="75000"/>
              </a:lnSpc>
              <a:buNone/>
            </a:pPr>
            <a:endParaRPr lang="en-GB" sz="1800" b="1" dirty="0"/>
          </a:p>
          <a:p>
            <a:pPr>
              <a:lnSpc>
                <a:spcPct val="75000"/>
              </a:lnSpc>
            </a:pPr>
            <a:r>
              <a:rPr lang="en-GB" sz="1800" b="1" dirty="0"/>
              <a:t>Fine grained </a:t>
            </a:r>
          </a:p>
          <a:p>
            <a:pPr marL="139700" indent="0">
              <a:lnSpc>
                <a:spcPct val="75000"/>
              </a:lnSpc>
              <a:buNone/>
            </a:pPr>
            <a:r>
              <a:rPr lang="en-GB" sz="1800" b="1" dirty="0"/>
              <a:t>      -</a:t>
            </a:r>
            <a:r>
              <a:rPr lang="en-GB" sz="1600" b="1" dirty="0"/>
              <a:t> Decoupled services</a:t>
            </a:r>
          </a:p>
          <a:p>
            <a:pPr marL="139700" indent="0">
              <a:lnSpc>
                <a:spcPct val="75000"/>
              </a:lnSpc>
              <a:buNone/>
            </a:pPr>
            <a:endParaRPr lang="en-GB" sz="1800" b="1" dirty="0"/>
          </a:p>
          <a:p>
            <a:pPr>
              <a:lnSpc>
                <a:spcPct val="75000"/>
              </a:lnSpc>
            </a:pPr>
            <a:r>
              <a:rPr lang="en-GB" sz="1800" b="1" dirty="0"/>
              <a:t>Autonomous</a:t>
            </a:r>
          </a:p>
          <a:p>
            <a:pPr marL="139700" indent="0">
              <a:lnSpc>
                <a:spcPct val="75000"/>
              </a:lnSpc>
              <a:buNone/>
            </a:pPr>
            <a:r>
              <a:rPr lang="en-GB" sz="1800" b="1" dirty="0"/>
              <a:t>     - </a:t>
            </a:r>
            <a:r>
              <a:rPr lang="en-GB" sz="1600" b="1" dirty="0"/>
              <a:t>Highly independent</a:t>
            </a:r>
          </a:p>
          <a:p>
            <a:pPr marL="139700" indent="0">
              <a:lnSpc>
                <a:spcPct val="75000"/>
              </a:lnSpc>
              <a:buNone/>
            </a:pPr>
            <a:endParaRPr lang="en-GB" sz="1800" b="1" dirty="0"/>
          </a:p>
          <a:p>
            <a:pPr>
              <a:lnSpc>
                <a:spcPct val="75000"/>
              </a:lnSpc>
            </a:pPr>
            <a:r>
              <a:rPr lang="en-GB" sz="1800" b="1" dirty="0"/>
              <a:t>Scalable</a:t>
            </a:r>
          </a:p>
          <a:p>
            <a:pPr marL="139700" indent="0">
              <a:lnSpc>
                <a:spcPct val="75000"/>
              </a:lnSpc>
              <a:buNone/>
            </a:pPr>
            <a:endParaRPr lang="en-GB" sz="1800" b="1" dirty="0"/>
          </a:p>
          <a:p>
            <a:pPr>
              <a:lnSpc>
                <a:spcPct val="75000"/>
              </a:lnSpc>
            </a:pPr>
            <a:r>
              <a:rPr lang="en-GB" sz="1800" b="1" dirty="0"/>
              <a:t>Resilient</a:t>
            </a:r>
          </a:p>
          <a:p>
            <a:pPr marL="139700" indent="0">
              <a:lnSpc>
                <a:spcPct val="75000"/>
              </a:lnSpc>
              <a:buNone/>
            </a:pPr>
            <a:r>
              <a:rPr lang="en-GB" sz="1800" b="1" dirty="0"/>
              <a:t>      - </a:t>
            </a:r>
            <a:r>
              <a:rPr lang="en-GB" sz="1600" b="1" dirty="0"/>
              <a:t>Fault isolation</a:t>
            </a:r>
          </a:p>
          <a:p>
            <a:pPr marL="139700" indent="0">
              <a:lnSpc>
                <a:spcPct val="75000"/>
              </a:lnSpc>
              <a:buNone/>
            </a:pPr>
            <a:endParaRPr lang="en-GB" sz="1800" b="1" dirty="0"/>
          </a:p>
          <a:p>
            <a:pPr>
              <a:lnSpc>
                <a:spcPct val="75000"/>
              </a:lnSpc>
            </a:pPr>
            <a:r>
              <a:rPr lang="en-GB" sz="1800" b="1" dirty="0"/>
              <a:t>Fast deployment</a:t>
            </a:r>
          </a:p>
          <a:p>
            <a:pPr marL="139700" indent="0">
              <a:lnSpc>
                <a:spcPct val="75000"/>
              </a:lnSpc>
              <a:buNone/>
            </a:pPr>
            <a:r>
              <a:rPr lang="en-GB" sz="1800" b="1" dirty="0"/>
              <a:t>      </a:t>
            </a:r>
            <a:r>
              <a:rPr lang="en-GB" sz="1600" b="1" dirty="0"/>
              <a:t>- CI Build and Release</a:t>
            </a:r>
          </a:p>
          <a:p>
            <a:pPr>
              <a:lnSpc>
                <a:spcPct val="75000"/>
              </a:lnSpc>
            </a:pPr>
            <a:endParaRPr lang="en-GB" sz="1800" b="1" dirty="0"/>
          </a:p>
          <a:p>
            <a:pPr>
              <a:lnSpc>
                <a:spcPct val="75000"/>
              </a:lnSpc>
            </a:pPr>
            <a:r>
              <a:rPr lang="en-GB" sz="1800" b="1" dirty="0"/>
              <a:t>Technology Diversity</a:t>
            </a:r>
          </a:p>
          <a:p>
            <a:endParaRPr lang="en-GB" b="1" dirty="0"/>
          </a:p>
          <a:p>
            <a:endParaRPr lang="en-GB" b="1" dirty="0"/>
          </a:p>
          <a:p>
            <a:pPr marL="139700" indent="0">
              <a:buNone/>
            </a:pP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737E56-B91F-4D06-A027-3A668F1C712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>
                <a:solidFill>
                  <a:srgbClr val="00B0F0"/>
                </a:solidFill>
                <a:highlight>
                  <a:srgbClr val="FFFF00"/>
                </a:highlight>
              </a:rPr>
              <a:t>Cons </a:t>
            </a:r>
            <a:r>
              <a:rPr lang="en-GB" dirty="0">
                <a:solidFill>
                  <a:srgbClr val="00B0F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</a:t>
            </a:r>
            <a:endParaRPr lang="en-GB" dirty="0">
              <a:solidFill>
                <a:srgbClr val="00B0F0"/>
              </a:solidFill>
              <a:highlight>
                <a:srgbClr val="FFFF00"/>
              </a:highlight>
            </a:endParaRPr>
          </a:p>
          <a:p>
            <a:pPr>
              <a:lnSpc>
                <a:spcPct val="75000"/>
              </a:lnSpc>
            </a:pPr>
            <a:r>
              <a:rPr lang="en-GB" sz="1800" b="1" dirty="0"/>
              <a:t>Operational complexity</a:t>
            </a:r>
          </a:p>
          <a:p>
            <a:pPr marL="139700" indent="0">
              <a:lnSpc>
                <a:spcPct val="75000"/>
              </a:lnSpc>
              <a:buNone/>
            </a:pPr>
            <a:r>
              <a:rPr lang="en-GB" sz="1800" b="1" dirty="0"/>
              <a:t>      - </a:t>
            </a:r>
            <a:r>
              <a:rPr lang="en-GB" sz="1600" b="1" dirty="0"/>
              <a:t>DevOps heavy</a:t>
            </a:r>
          </a:p>
          <a:p>
            <a:pPr>
              <a:lnSpc>
                <a:spcPct val="75000"/>
              </a:lnSpc>
            </a:pPr>
            <a:endParaRPr lang="en-GB" sz="1800" b="1" dirty="0"/>
          </a:p>
          <a:p>
            <a:pPr>
              <a:lnSpc>
                <a:spcPct val="75000"/>
              </a:lnSpc>
            </a:pPr>
            <a:r>
              <a:rPr lang="en-GB" sz="1800" b="1" dirty="0"/>
              <a:t>Inherent complexity of distributed systems</a:t>
            </a:r>
          </a:p>
          <a:p>
            <a:pPr>
              <a:lnSpc>
                <a:spcPct val="75000"/>
              </a:lnSpc>
            </a:pPr>
            <a:endParaRPr lang="en-GB" sz="1800" b="1" dirty="0"/>
          </a:p>
          <a:p>
            <a:pPr>
              <a:lnSpc>
                <a:spcPct val="75000"/>
              </a:lnSpc>
            </a:pPr>
            <a:r>
              <a:rPr lang="en-GB" sz="1800" b="1" dirty="0"/>
              <a:t>Transaction management and data modelling is tough</a:t>
            </a:r>
          </a:p>
          <a:p>
            <a:pPr marL="139700" indent="0">
              <a:lnSpc>
                <a:spcPct val="75000"/>
              </a:lnSpc>
              <a:buNone/>
            </a:pPr>
            <a:endParaRPr lang="en-GB" sz="1800" b="1" dirty="0"/>
          </a:p>
          <a:p>
            <a:pPr>
              <a:lnSpc>
                <a:spcPct val="75000"/>
              </a:lnSpc>
            </a:pPr>
            <a:r>
              <a:rPr lang="en-GB" sz="1800" b="1" dirty="0"/>
              <a:t>Cost of server sprawl</a:t>
            </a:r>
          </a:p>
          <a:p>
            <a:pPr>
              <a:lnSpc>
                <a:spcPct val="75000"/>
              </a:lnSpc>
            </a:pPr>
            <a:endParaRPr lang="en-GB" sz="1800" b="1" dirty="0"/>
          </a:p>
          <a:p>
            <a:pPr>
              <a:lnSpc>
                <a:spcPct val="75000"/>
              </a:lnSpc>
            </a:pPr>
            <a:r>
              <a:rPr lang="en-GB" sz="1800" b="1" dirty="0"/>
              <a:t>Testing</a:t>
            </a:r>
          </a:p>
          <a:p>
            <a:pPr>
              <a:lnSpc>
                <a:spcPct val="75000"/>
              </a:lnSpc>
            </a:pPr>
            <a:endParaRPr lang="en-GB" sz="1800" b="1" dirty="0"/>
          </a:p>
          <a:p>
            <a:pPr>
              <a:lnSpc>
                <a:spcPct val="75000"/>
              </a:lnSpc>
            </a:pPr>
            <a:r>
              <a:rPr lang="en-GB" sz="1800" b="1" dirty="0"/>
              <a:t>Conway’s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5D086F-07C9-4E7E-8169-F5C5E19DA0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92FEA0-3615-4EF8-B1A8-08E1E651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991C5"/>
                </a:solidFill>
              </a:rPr>
              <a:t>Microservices – Pros &amp; Cons</a:t>
            </a:r>
          </a:p>
        </p:txBody>
      </p:sp>
      <p:sp>
        <p:nvSpPr>
          <p:cNvPr id="9" name="Shape 369">
            <a:extLst>
              <a:ext uri="{FF2B5EF4-FFF2-40B4-BE49-F238E27FC236}">
                <a16:creationId xmlns:a16="http://schemas.microsoft.com/office/drawing/2014/main" id="{E4D6D157-41F9-4C2C-8028-6843C18AF0F7}"/>
              </a:ext>
            </a:extLst>
          </p:cNvPr>
          <p:cNvSpPr/>
          <p:nvPr/>
        </p:nvSpPr>
        <p:spPr>
          <a:xfrm>
            <a:off x="125072" y="89387"/>
            <a:ext cx="768744" cy="808358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371">
            <a:extLst>
              <a:ext uri="{FF2B5EF4-FFF2-40B4-BE49-F238E27FC236}">
                <a16:creationId xmlns:a16="http://schemas.microsoft.com/office/drawing/2014/main" id="{27206868-E179-4B13-BE49-4D61D9BAE96F}"/>
              </a:ext>
            </a:extLst>
          </p:cNvPr>
          <p:cNvSpPr/>
          <p:nvPr/>
        </p:nvSpPr>
        <p:spPr>
          <a:xfrm>
            <a:off x="570306" y="597648"/>
            <a:ext cx="732203" cy="477995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371">
            <a:extLst>
              <a:ext uri="{FF2B5EF4-FFF2-40B4-BE49-F238E27FC236}">
                <a16:creationId xmlns:a16="http://schemas.microsoft.com/office/drawing/2014/main" id="{F1D81417-6B5F-42DF-AA0E-43CAC269B9AC}"/>
              </a:ext>
            </a:extLst>
          </p:cNvPr>
          <p:cNvSpPr/>
          <p:nvPr/>
        </p:nvSpPr>
        <p:spPr>
          <a:xfrm>
            <a:off x="7727384" y="108703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371">
            <a:extLst>
              <a:ext uri="{FF2B5EF4-FFF2-40B4-BE49-F238E27FC236}">
                <a16:creationId xmlns:a16="http://schemas.microsoft.com/office/drawing/2014/main" id="{5C0DECB1-F6F6-4778-B1CA-8D51B3D392B2}"/>
              </a:ext>
            </a:extLst>
          </p:cNvPr>
          <p:cNvSpPr/>
          <p:nvPr/>
        </p:nvSpPr>
        <p:spPr>
          <a:xfrm>
            <a:off x="8300232" y="322459"/>
            <a:ext cx="745622" cy="458864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307">
            <a:extLst>
              <a:ext uri="{FF2B5EF4-FFF2-40B4-BE49-F238E27FC236}">
                <a16:creationId xmlns:a16="http://schemas.microsoft.com/office/drawing/2014/main" id="{109DE4F8-9EB4-4CA1-A858-02AF206F5DD6}"/>
              </a:ext>
            </a:extLst>
          </p:cNvPr>
          <p:cNvSpPr/>
          <p:nvPr/>
        </p:nvSpPr>
        <p:spPr>
          <a:xfrm>
            <a:off x="8067342" y="778407"/>
            <a:ext cx="530164" cy="508587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371">
            <a:extLst>
              <a:ext uri="{FF2B5EF4-FFF2-40B4-BE49-F238E27FC236}">
                <a16:creationId xmlns:a16="http://schemas.microsoft.com/office/drawing/2014/main" id="{4466BC56-92EE-4989-9694-8714418E6E0D}"/>
              </a:ext>
            </a:extLst>
          </p:cNvPr>
          <p:cNvSpPr/>
          <p:nvPr/>
        </p:nvSpPr>
        <p:spPr>
          <a:xfrm>
            <a:off x="7556747" y="345193"/>
            <a:ext cx="745622" cy="458864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51104350-E73C-40DE-9961-397D83A3D0D8}"/>
              </a:ext>
            </a:extLst>
          </p:cNvPr>
          <p:cNvSpPr/>
          <p:nvPr/>
        </p:nvSpPr>
        <p:spPr>
          <a:xfrm>
            <a:off x="6832350" y="3961577"/>
            <a:ext cx="2249850" cy="1073220"/>
          </a:xfrm>
          <a:prstGeom prst="wedgeEllipseCallout">
            <a:avLst>
              <a:gd name="adj1" fmla="val -57294"/>
              <a:gd name="adj2" fmla="val -9518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organizations which design systems ...are constrained to produce designs which are copies of the communication structures of these organizations</a:t>
            </a:r>
            <a:endParaRPr lang="en-GB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7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FF9098-6488-44CA-922D-1985D1283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33"/>
          <a:stretch/>
        </p:blipFill>
        <p:spPr>
          <a:xfrm>
            <a:off x="2726633" y="138113"/>
            <a:ext cx="3166280" cy="2272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17DBAE-E9B5-4CA1-9A63-C389D313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3" y="2501900"/>
            <a:ext cx="3335974" cy="19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341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6073</TotalTime>
  <Words>980</Words>
  <Application>Microsoft Office PowerPoint</Application>
  <PresentationFormat>On-screen Show (16:9)</PresentationFormat>
  <Paragraphs>347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Dosis</vt:lpstr>
      <vt:lpstr>Wingdings</vt:lpstr>
      <vt:lpstr>Verdana</vt:lpstr>
      <vt:lpstr>Arial</vt:lpstr>
      <vt:lpstr>Open Sans</vt:lpstr>
      <vt:lpstr>Calibri</vt:lpstr>
      <vt:lpstr>Sanskrit Text</vt:lpstr>
      <vt:lpstr>Simple Light</vt:lpstr>
      <vt:lpstr>Building Microservices with Spring Cloud/Netflix OSS</vt:lpstr>
      <vt:lpstr>About…</vt:lpstr>
      <vt:lpstr>Agenda</vt:lpstr>
      <vt:lpstr>Evolution to Microservices</vt:lpstr>
      <vt:lpstr>PowerPoint Presentation</vt:lpstr>
      <vt:lpstr>Microservice – The Definition</vt:lpstr>
      <vt:lpstr>Microservice – The Definition</vt:lpstr>
      <vt:lpstr>Microservices – Pros &amp; Cons</vt:lpstr>
      <vt:lpstr>PowerPoint Presentation</vt:lpstr>
      <vt:lpstr>Spring Cloud?</vt:lpstr>
      <vt:lpstr>         Spring Cloud               Netflix OSS</vt:lpstr>
      <vt:lpstr> Use Case:  Insurance</vt:lpstr>
      <vt:lpstr>Monolith</vt:lpstr>
      <vt:lpstr>SOA</vt:lpstr>
      <vt:lpstr>PowerPoint Presentation</vt:lpstr>
      <vt:lpstr>PowerPoint Presentation</vt:lpstr>
      <vt:lpstr>   </vt:lpstr>
      <vt:lpstr>Spring Cloud Config</vt:lpstr>
      <vt:lpstr>PowerPoint Presentation</vt:lpstr>
      <vt:lpstr>Spring Cloud Config</vt:lpstr>
      <vt:lpstr>Service Discovery – Netflix Eureka</vt:lpstr>
      <vt:lpstr>Service Discovery – Netflix Eureka</vt:lpstr>
      <vt:lpstr>PowerPoint Presentation</vt:lpstr>
      <vt:lpstr>PowerPoint Presentation</vt:lpstr>
      <vt:lpstr>Load Balancing - Netflix Ribbon</vt:lpstr>
      <vt:lpstr>Resiliency</vt:lpstr>
      <vt:lpstr>Netflix Hystrix</vt:lpstr>
      <vt:lpstr>Circuit Breakers – Netflix Hystrix</vt:lpstr>
      <vt:lpstr>Circuit Breakers – Netflix Hystrix</vt:lpstr>
      <vt:lpstr>PowerPoint Presentation</vt:lpstr>
      <vt:lpstr>PowerPoint Presentation</vt:lpstr>
      <vt:lpstr>PowerPoint Presentation</vt:lpstr>
      <vt:lpstr>Gateway – Netflix Zuul</vt:lpstr>
      <vt:lpstr>PowerPoint Presentation</vt:lpstr>
      <vt:lpstr>Polyglot Support - Netflix Sidecar</vt:lpstr>
      <vt:lpstr>PowerPoint Presentation</vt:lpstr>
      <vt:lpstr>Logging/Tracing – Spring Cloud Sleuth</vt:lpstr>
      <vt:lpstr>Logging/Tracing – Spring Cloud Sleuth</vt:lpstr>
      <vt:lpstr>Logging/Tracing - Zipkin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Quote Service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Udhayakumar Rajendran</cp:lastModifiedBy>
  <cp:revision>431</cp:revision>
  <dcterms:modified xsi:type="dcterms:W3CDTF">2018-09-11T05:45:00Z</dcterms:modified>
</cp:coreProperties>
</file>